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3.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4.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5.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6.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7.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8.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19.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20.xml" ContentType="application/vnd.openxmlformats-officedocument.theme+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21.xml" ContentType="application/vnd.openxmlformats-officedocument.theme+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22.xml" ContentType="application/vnd.openxmlformats-officedocument.theme+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3.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4.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25.xml" ContentType="application/vnd.openxmlformats-officedocument.theme+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6.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27.xml" ContentType="application/vnd.openxmlformats-officedocument.theme+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28.xml" ContentType="application/vnd.openxmlformats-officedocument.theme+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29.xml" ContentType="application/vnd.openxmlformats-officedocument.theme+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theme/theme30.xml" ContentType="application/vnd.openxmlformats-officedocument.theme+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theme/theme31.xml" ContentType="application/vnd.openxmlformats-officedocument.theme+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theme/theme32.xml" ContentType="application/vnd.openxmlformats-officedocument.theme+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theme/theme33.xml" ContentType="application/vnd.openxmlformats-officedocument.theme+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4.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theme/theme35.xml" ContentType="application/vnd.openxmlformats-officedocument.theme+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theme/theme36.xml" ContentType="application/vnd.openxmlformats-officedocument.theme+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theme/theme37.xml" ContentType="application/vnd.openxmlformats-officedocument.theme+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theme/theme38.xml" ContentType="application/vnd.openxmlformats-officedocument.theme+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theme/theme39.xml" ContentType="application/vnd.openxmlformats-officedocument.theme+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theme/theme40.xml" ContentType="application/vnd.openxmlformats-officedocument.theme+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theme/theme41.xml" ContentType="application/vnd.openxmlformats-officedocument.theme+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theme/theme42.xml" ContentType="application/vnd.openxmlformats-officedocument.theme+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theme/theme43.xml" ContentType="application/vnd.openxmlformats-officedocument.theme+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theme/theme44.xml" ContentType="application/vnd.openxmlformats-officedocument.theme+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theme/theme45.xml" ContentType="application/vnd.openxmlformats-officedocument.theme+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theme/theme46.xml" ContentType="application/vnd.openxmlformats-officedocument.theme+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theme/theme47.xml" ContentType="application/vnd.openxmlformats-officedocument.theme+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theme/theme48.xml" ContentType="application/vnd.openxmlformats-officedocument.theme+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theme/theme49.xml" ContentType="application/vnd.openxmlformats-officedocument.theme+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theme/theme50.xml" ContentType="application/vnd.openxmlformats-officedocument.theme+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 id="2147483759" r:id="rId2"/>
    <p:sldMasterId id="2147483771" r:id="rId3"/>
    <p:sldMasterId id="2147483786" r:id="rId4"/>
    <p:sldMasterId id="2147483798" r:id="rId5"/>
    <p:sldMasterId id="2147483810" r:id="rId6"/>
    <p:sldMasterId id="2147483822" r:id="rId7"/>
    <p:sldMasterId id="2147483835" r:id="rId8"/>
    <p:sldMasterId id="2147483848" r:id="rId9"/>
    <p:sldMasterId id="2147483861" r:id="rId10"/>
    <p:sldMasterId id="2147483874" r:id="rId11"/>
    <p:sldMasterId id="2147483887" r:id="rId12"/>
    <p:sldMasterId id="2147483900" r:id="rId13"/>
    <p:sldMasterId id="2147483913" r:id="rId14"/>
    <p:sldMasterId id="2147483926" r:id="rId15"/>
    <p:sldMasterId id="2147483939" r:id="rId16"/>
    <p:sldMasterId id="2147483952" r:id="rId17"/>
    <p:sldMasterId id="2147483965" r:id="rId18"/>
    <p:sldMasterId id="2147483978" r:id="rId19"/>
    <p:sldMasterId id="2147483991" r:id="rId20"/>
    <p:sldMasterId id="2147484004" r:id="rId21"/>
    <p:sldMasterId id="2147484017" r:id="rId22"/>
    <p:sldMasterId id="2147484030" r:id="rId23"/>
    <p:sldMasterId id="2147484043" r:id="rId24"/>
    <p:sldMasterId id="2147484056" r:id="rId25"/>
    <p:sldMasterId id="2147484069" r:id="rId26"/>
    <p:sldMasterId id="2147484082" r:id="rId27"/>
    <p:sldMasterId id="2147484095" r:id="rId28"/>
    <p:sldMasterId id="2147484108" r:id="rId29"/>
    <p:sldMasterId id="2147484121" r:id="rId30"/>
    <p:sldMasterId id="2147484134" r:id="rId31"/>
    <p:sldMasterId id="2147484147" r:id="rId32"/>
    <p:sldMasterId id="2147484160" r:id="rId33"/>
    <p:sldMasterId id="2147484173" r:id="rId34"/>
    <p:sldMasterId id="2147484186" r:id="rId35"/>
    <p:sldMasterId id="2147484199" r:id="rId36"/>
    <p:sldMasterId id="2147484212" r:id="rId37"/>
    <p:sldMasterId id="2147484225" r:id="rId38"/>
    <p:sldMasterId id="2147484238" r:id="rId39"/>
    <p:sldMasterId id="2147484251" r:id="rId40"/>
    <p:sldMasterId id="2147484264" r:id="rId41"/>
    <p:sldMasterId id="2147484277" r:id="rId42"/>
    <p:sldMasterId id="2147484290" r:id="rId43"/>
    <p:sldMasterId id="2147484303" r:id="rId44"/>
    <p:sldMasterId id="2147484316" r:id="rId45"/>
    <p:sldMasterId id="2147484329" r:id="rId46"/>
    <p:sldMasterId id="2147484342" r:id="rId47"/>
    <p:sldMasterId id="2147484355" r:id="rId48"/>
    <p:sldMasterId id="2147484368" r:id="rId49"/>
    <p:sldMasterId id="2147484381" r:id="rId50"/>
    <p:sldMasterId id="2147484394" r:id="rId51"/>
  </p:sldMasterIdLst>
  <p:notesMasterIdLst>
    <p:notesMasterId r:id="rId104"/>
  </p:notesMasterIdLst>
  <p:handoutMasterIdLst>
    <p:handoutMasterId r:id="rId105"/>
  </p:handoutMasterIdLst>
  <p:sldIdLst>
    <p:sldId id="335" r:id="rId52"/>
    <p:sldId id="379" r:id="rId53"/>
    <p:sldId id="380" r:id="rId54"/>
    <p:sldId id="381" r:id="rId55"/>
    <p:sldId id="378" r:id="rId56"/>
    <p:sldId id="339" r:id="rId57"/>
    <p:sldId id="338" r:id="rId58"/>
    <p:sldId id="355" r:id="rId59"/>
    <p:sldId id="356" r:id="rId60"/>
    <p:sldId id="320" r:id="rId61"/>
    <p:sldId id="357" r:id="rId62"/>
    <p:sldId id="358" r:id="rId63"/>
    <p:sldId id="359" r:id="rId64"/>
    <p:sldId id="360" r:id="rId65"/>
    <p:sldId id="382" r:id="rId66"/>
    <p:sldId id="361" r:id="rId67"/>
    <p:sldId id="362" r:id="rId68"/>
    <p:sldId id="383" r:id="rId69"/>
    <p:sldId id="276" r:id="rId70"/>
    <p:sldId id="352" r:id="rId71"/>
    <p:sldId id="353" r:id="rId72"/>
    <p:sldId id="354" r:id="rId73"/>
    <p:sldId id="363" r:id="rId74"/>
    <p:sldId id="364" r:id="rId75"/>
    <p:sldId id="365" r:id="rId76"/>
    <p:sldId id="384" r:id="rId77"/>
    <p:sldId id="385" r:id="rId78"/>
    <p:sldId id="366" r:id="rId79"/>
    <p:sldId id="340" r:id="rId80"/>
    <p:sldId id="341" r:id="rId81"/>
    <p:sldId id="342" r:id="rId82"/>
    <p:sldId id="343" r:id="rId83"/>
    <p:sldId id="344" r:id="rId84"/>
    <p:sldId id="345" r:id="rId85"/>
    <p:sldId id="346" r:id="rId86"/>
    <p:sldId id="347" r:id="rId87"/>
    <p:sldId id="348" r:id="rId88"/>
    <p:sldId id="349" r:id="rId89"/>
    <p:sldId id="350" r:id="rId90"/>
    <p:sldId id="351" r:id="rId91"/>
    <p:sldId id="367" r:id="rId92"/>
    <p:sldId id="368" r:id="rId93"/>
    <p:sldId id="369" r:id="rId94"/>
    <p:sldId id="370" r:id="rId95"/>
    <p:sldId id="371" r:id="rId96"/>
    <p:sldId id="372" r:id="rId97"/>
    <p:sldId id="373" r:id="rId98"/>
    <p:sldId id="374" r:id="rId99"/>
    <p:sldId id="375" r:id="rId100"/>
    <p:sldId id="376" r:id="rId101"/>
    <p:sldId id="377" r:id="rId102"/>
    <p:sldId id="336" r:id="rId103"/>
  </p:sldIdLst>
  <p:sldSz cx="9144000" cy="6858000" type="screen4x3"/>
  <p:notesSz cx="6858000" cy="9144000"/>
  <p:defaultTextStyle>
    <a:defPPr>
      <a:defRPr lang="nl-NL"/>
    </a:defPPr>
    <a:lvl1pPr algn="l" rtl="0" fontAlgn="base">
      <a:spcBef>
        <a:spcPct val="50000"/>
      </a:spcBef>
      <a:spcAft>
        <a:spcPct val="0"/>
      </a:spcAft>
      <a:defRPr sz="2000" b="1" i="1" u="sng" kern="1200">
        <a:solidFill>
          <a:srgbClr val="006600"/>
        </a:solidFill>
        <a:latin typeface="Times New Roman" pitchFamily="18" charset="0"/>
        <a:ea typeface="+mn-ea"/>
        <a:cs typeface="+mn-cs"/>
      </a:defRPr>
    </a:lvl1pPr>
    <a:lvl2pPr marL="457200" algn="l" rtl="0" fontAlgn="base">
      <a:spcBef>
        <a:spcPct val="50000"/>
      </a:spcBef>
      <a:spcAft>
        <a:spcPct val="0"/>
      </a:spcAft>
      <a:defRPr sz="2000" b="1" i="1" u="sng" kern="1200">
        <a:solidFill>
          <a:srgbClr val="006600"/>
        </a:solidFill>
        <a:latin typeface="Times New Roman" pitchFamily="18" charset="0"/>
        <a:ea typeface="+mn-ea"/>
        <a:cs typeface="+mn-cs"/>
      </a:defRPr>
    </a:lvl2pPr>
    <a:lvl3pPr marL="914400" algn="l" rtl="0" fontAlgn="base">
      <a:spcBef>
        <a:spcPct val="50000"/>
      </a:spcBef>
      <a:spcAft>
        <a:spcPct val="0"/>
      </a:spcAft>
      <a:defRPr sz="2000" b="1" i="1" u="sng" kern="1200">
        <a:solidFill>
          <a:srgbClr val="006600"/>
        </a:solidFill>
        <a:latin typeface="Times New Roman" pitchFamily="18" charset="0"/>
        <a:ea typeface="+mn-ea"/>
        <a:cs typeface="+mn-cs"/>
      </a:defRPr>
    </a:lvl3pPr>
    <a:lvl4pPr marL="1371600" algn="l" rtl="0" fontAlgn="base">
      <a:spcBef>
        <a:spcPct val="50000"/>
      </a:spcBef>
      <a:spcAft>
        <a:spcPct val="0"/>
      </a:spcAft>
      <a:defRPr sz="2000" b="1" i="1" u="sng" kern="1200">
        <a:solidFill>
          <a:srgbClr val="006600"/>
        </a:solidFill>
        <a:latin typeface="Times New Roman" pitchFamily="18" charset="0"/>
        <a:ea typeface="+mn-ea"/>
        <a:cs typeface="+mn-cs"/>
      </a:defRPr>
    </a:lvl4pPr>
    <a:lvl5pPr marL="1828800" algn="l" rtl="0" fontAlgn="base">
      <a:spcBef>
        <a:spcPct val="50000"/>
      </a:spcBef>
      <a:spcAft>
        <a:spcPct val="0"/>
      </a:spcAft>
      <a:defRPr sz="2000" b="1" i="1" u="sng" kern="1200">
        <a:solidFill>
          <a:srgbClr val="006600"/>
        </a:solidFill>
        <a:latin typeface="Times New Roman" pitchFamily="18" charset="0"/>
        <a:ea typeface="+mn-ea"/>
        <a:cs typeface="+mn-cs"/>
      </a:defRPr>
    </a:lvl5pPr>
    <a:lvl6pPr marL="2286000" algn="l" defTabSz="914400" rtl="0" eaLnBrk="1" latinLnBrk="0" hangingPunct="1">
      <a:defRPr sz="2000" b="1" i="1" u="sng" kern="1200">
        <a:solidFill>
          <a:srgbClr val="006600"/>
        </a:solidFill>
        <a:latin typeface="Times New Roman" pitchFamily="18" charset="0"/>
        <a:ea typeface="+mn-ea"/>
        <a:cs typeface="+mn-cs"/>
      </a:defRPr>
    </a:lvl6pPr>
    <a:lvl7pPr marL="2743200" algn="l" defTabSz="914400" rtl="0" eaLnBrk="1" latinLnBrk="0" hangingPunct="1">
      <a:defRPr sz="2000" b="1" i="1" u="sng" kern="1200">
        <a:solidFill>
          <a:srgbClr val="006600"/>
        </a:solidFill>
        <a:latin typeface="Times New Roman" pitchFamily="18" charset="0"/>
        <a:ea typeface="+mn-ea"/>
        <a:cs typeface="+mn-cs"/>
      </a:defRPr>
    </a:lvl7pPr>
    <a:lvl8pPr marL="3200400" algn="l" defTabSz="914400" rtl="0" eaLnBrk="1" latinLnBrk="0" hangingPunct="1">
      <a:defRPr sz="2000" b="1" i="1" u="sng" kern="1200">
        <a:solidFill>
          <a:srgbClr val="006600"/>
        </a:solidFill>
        <a:latin typeface="Times New Roman" pitchFamily="18" charset="0"/>
        <a:ea typeface="+mn-ea"/>
        <a:cs typeface="+mn-cs"/>
      </a:defRPr>
    </a:lvl8pPr>
    <a:lvl9pPr marL="3657600" algn="l" defTabSz="914400" rtl="0" eaLnBrk="1" latinLnBrk="0" hangingPunct="1">
      <a:defRPr sz="2000" b="1" i="1" u="sng" kern="1200">
        <a:solidFill>
          <a:srgbClr val="006600"/>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736"/>
    <a:srgbClr val="FF9900"/>
    <a:srgbClr val="B6B700"/>
    <a:srgbClr val="006600"/>
    <a:srgbClr val="CC0000"/>
    <a:srgbClr val="009900"/>
    <a:srgbClr val="777777"/>
    <a:srgbClr val="808080"/>
    <a:srgbClr val="B2B2B2"/>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0" autoAdjust="0"/>
    <p:restoredTop sz="90929"/>
  </p:normalViewPr>
  <p:slideViewPr>
    <p:cSldViewPr>
      <p:cViewPr>
        <p:scale>
          <a:sx n="70" d="100"/>
          <a:sy n="70" d="100"/>
        </p:scale>
        <p:origin x="-138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456" y="-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12.xml"/><Relationship Id="rId68" Type="http://schemas.openxmlformats.org/officeDocument/2006/relationships/slide" Target="slides/slide17.xml"/><Relationship Id="rId84" Type="http://schemas.openxmlformats.org/officeDocument/2006/relationships/slide" Target="slides/slide33.xml"/><Relationship Id="rId89"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07" Type="http://schemas.openxmlformats.org/officeDocument/2006/relationships/viewProps" Target="viewProps.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 Target="slides/slide2.xml"/><Relationship Id="rId58" Type="http://schemas.openxmlformats.org/officeDocument/2006/relationships/slide" Target="slides/slide7.xml"/><Relationship Id="rId66" Type="http://schemas.openxmlformats.org/officeDocument/2006/relationships/slide" Target="slides/slide15.xml"/><Relationship Id="rId74" Type="http://schemas.openxmlformats.org/officeDocument/2006/relationships/slide" Target="slides/slide23.xml"/><Relationship Id="rId79" Type="http://schemas.openxmlformats.org/officeDocument/2006/relationships/slide" Target="slides/slide28.xml"/><Relationship Id="rId87" Type="http://schemas.openxmlformats.org/officeDocument/2006/relationships/slide" Target="slides/slide36.xml"/><Relationship Id="rId102" Type="http://schemas.openxmlformats.org/officeDocument/2006/relationships/slide" Target="slides/slide51.xml"/><Relationship Id="rId5" Type="http://schemas.openxmlformats.org/officeDocument/2006/relationships/slideMaster" Target="slideMasters/slideMaster5.xml"/><Relationship Id="rId61" Type="http://schemas.openxmlformats.org/officeDocument/2006/relationships/slide" Target="slides/slide10.xml"/><Relationship Id="rId82" Type="http://schemas.openxmlformats.org/officeDocument/2006/relationships/slide" Target="slides/slide31.xml"/><Relationship Id="rId90" Type="http://schemas.openxmlformats.org/officeDocument/2006/relationships/slide" Target="slides/slide39.xml"/><Relationship Id="rId95" Type="http://schemas.openxmlformats.org/officeDocument/2006/relationships/slide" Target="slides/slide4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 Target="slides/slide5.xml"/><Relationship Id="rId64" Type="http://schemas.openxmlformats.org/officeDocument/2006/relationships/slide" Target="slides/slide13.xml"/><Relationship Id="rId69" Type="http://schemas.openxmlformats.org/officeDocument/2006/relationships/slide" Target="slides/slide18.xml"/><Relationship Id="rId77" Type="http://schemas.openxmlformats.org/officeDocument/2006/relationships/slide" Target="slides/slide26.xml"/><Relationship Id="rId100" Type="http://schemas.openxmlformats.org/officeDocument/2006/relationships/slide" Target="slides/slide49.xml"/><Relationship Id="rId105"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21.xml"/><Relationship Id="rId80" Type="http://schemas.openxmlformats.org/officeDocument/2006/relationships/slide" Target="slides/slide29.xml"/><Relationship Id="rId85" Type="http://schemas.openxmlformats.org/officeDocument/2006/relationships/slide" Target="slides/slide34.xml"/><Relationship Id="rId93" Type="http://schemas.openxmlformats.org/officeDocument/2006/relationships/slide" Target="slides/slide42.xml"/><Relationship Id="rId98"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8.xml"/><Relationship Id="rId67" Type="http://schemas.openxmlformats.org/officeDocument/2006/relationships/slide" Target="slides/slide16.xml"/><Relationship Id="rId103" Type="http://schemas.openxmlformats.org/officeDocument/2006/relationships/slide" Target="slides/slide52.xml"/><Relationship Id="rId108"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3.xml"/><Relationship Id="rId62" Type="http://schemas.openxmlformats.org/officeDocument/2006/relationships/slide" Target="slides/slide11.xml"/><Relationship Id="rId70" Type="http://schemas.openxmlformats.org/officeDocument/2006/relationships/slide" Target="slides/slide19.xml"/><Relationship Id="rId75" Type="http://schemas.openxmlformats.org/officeDocument/2006/relationships/slide" Target="slides/slide24.xml"/><Relationship Id="rId83" Type="http://schemas.openxmlformats.org/officeDocument/2006/relationships/slide" Target="slides/slide32.xml"/><Relationship Id="rId88" Type="http://schemas.openxmlformats.org/officeDocument/2006/relationships/slide" Target="slides/slide37.xml"/><Relationship Id="rId91" Type="http://schemas.openxmlformats.org/officeDocument/2006/relationships/slide" Target="slides/slide40.xml"/><Relationship Id="rId96" Type="http://schemas.openxmlformats.org/officeDocument/2006/relationships/slide" Target="slides/slide4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6.xml"/><Relationship Id="rId106"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1.xml"/><Relationship Id="rId60" Type="http://schemas.openxmlformats.org/officeDocument/2006/relationships/slide" Target="slides/slide9.xml"/><Relationship Id="rId65" Type="http://schemas.openxmlformats.org/officeDocument/2006/relationships/slide" Target="slides/slide14.xml"/><Relationship Id="rId73" Type="http://schemas.openxmlformats.org/officeDocument/2006/relationships/slide" Target="slides/slide22.xml"/><Relationship Id="rId78" Type="http://schemas.openxmlformats.org/officeDocument/2006/relationships/slide" Target="slides/slide27.xml"/><Relationship Id="rId81" Type="http://schemas.openxmlformats.org/officeDocument/2006/relationships/slide" Target="slides/slide30.xml"/><Relationship Id="rId86" Type="http://schemas.openxmlformats.org/officeDocument/2006/relationships/slide" Target="slides/slide35.xml"/><Relationship Id="rId94" Type="http://schemas.openxmlformats.org/officeDocument/2006/relationships/slide" Target="slides/slide43.xml"/><Relationship Id="rId99" Type="http://schemas.openxmlformats.org/officeDocument/2006/relationships/slide" Target="slides/slide48.xml"/><Relationship Id="rId101" Type="http://schemas.openxmlformats.org/officeDocument/2006/relationships/slide" Target="slides/slide5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tableStyles" Target="tableStyles.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 Target="slides/slide4.xml"/><Relationship Id="rId76" Type="http://schemas.openxmlformats.org/officeDocument/2006/relationships/slide" Target="slides/slide25.xml"/><Relationship Id="rId97" Type="http://schemas.openxmlformats.org/officeDocument/2006/relationships/slide" Target="slides/slide46.xml"/><Relationship Id="rId10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20.xml"/><Relationship Id="rId92" Type="http://schemas.openxmlformats.org/officeDocument/2006/relationships/slide" Target="slides/slide4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7211FF-04CE-4D57-88AF-34589DFA1903}" type="slidenum">
              <a:rPr lang="nl-NL" sz="1000" b="0" i="0" u="none" smtClean="0">
                <a:latin typeface="Arial" panose="020B0604020202020204" pitchFamily="34" charset="0"/>
                <a:cs typeface="Arial" panose="020B0604020202020204" pitchFamily="34" charset="0"/>
              </a:rPr>
              <a:t>‹nr.›</a:t>
            </a:fld>
            <a:endParaRPr lang="nl-NL" sz="1000" b="0" i="0" u="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488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6FDED773-4B84-4F67-B7B9-F95C4C89AEDD}" type="datetimeFigureOut">
              <a:rPr lang="nl-NL"/>
              <a:pPr>
                <a:defRPr/>
              </a:pPr>
              <a:t>13-1-2016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smtClean="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837D6862-05A0-441F-810A-66956DE467E5}" type="slidenum">
              <a:rPr lang="nl-NL"/>
              <a:pPr>
                <a:defRPr/>
              </a:pPr>
              <a:t>‹nr.›</a:t>
            </a:fld>
            <a:endParaRPr lang="nl-NL"/>
          </a:p>
        </p:txBody>
      </p:sp>
    </p:spTree>
    <p:extLst>
      <p:ext uri="{BB962C8B-B14F-4D97-AF65-F5344CB8AC3E}">
        <p14:creationId xmlns:p14="http://schemas.microsoft.com/office/powerpoint/2010/main" val="34415581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FBB55FE0-5400-46F6-AAD6-406C7ABAEF37}" type="slidenum">
              <a:rPr lang="nl-NL" smtClean="0"/>
              <a:pPr/>
              <a:t>15</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CA348F-6E35-4706-8323-06C05D9E4CB0}" type="slidenum">
              <a:rPr lang="nl-NL">
                <a:solidFill>
                  <a:prstClr val="black"/>
                </a:solidFill>
              </a:rPr>
              <a:pPr eaLnBrk="1" hangingPunct="1"/>
              <a:t>35</a:t>
            </a:fld>
            <a:endParaRPr lang="nl-NL">
              <a:solidFill>
                <a:prstClr val="black"/>
              </a:solidFill>
            </a:endParaRPr>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xfrm>
            <a:off x="914508" y="4344607"/>
            <a:ext cx="5028986" cy="41135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smtClean="0"/>
          </a:p>
        </p:txBody>
      </p:sp>
      <p:sp>
        <p:nvSpPr>
          <p:cNvPr id="2" name="Tijdelijke aanduiding voor datum 1"/>
          <p:cNvSpPr>
            <a:spLocks noGrp="1"/>
          </p:cNvSpPr>
          <p:nvPr>
            <p:ph type="dt" idx="10"/>
          </p:nvPr>
        </p:nvSpPr>
        <p:spPr/>
        <p:txBody>
          <a:bodyPr/>
          <a:lstStyle/>
          <a:p>
            <a:endParaRPr lang="nl-NL">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068A430-1E40-4019-9CB0-776D7D24F83A}" type="slidenum">
              <a:rPr lang="nl-NL" smtClean="0">
                <a:solidFill>
                  <a:prstClr val="black"/>
                </a:solidFill>
              </a:rPr>
              <a:pPr/>
              <a:t>40</a:t>
            </a:fld>
            <a:endParaRPr lang="nl-NL">
              <a:solidFill>
                <a:prstClr val="black"/>
              </a:solidFill>
            </a:endParaRPr>
          </a:p>
        </p:txBody>
      </p:sp>
      <p:sp>
        <p:nvSpPr>
          <p:cNvPr id="5" name="Tijdelijke aanduiding voor datum 4"/>
          <p:cNvSpPr>
            <a:spLocks noGrp="1"/>
          </p:cNvSpPr>
          <p:nvPr>
            <p:ph type="dt" idx="11"/>
          </p:nvPr>
        </p:nvSpPr>
        <p:spPr/>
        <p:txBody>
          <a:bodyPr/>
          <a:lstStyle/>
          <a:p>
            <a:endParaRPr lang="nl-NL">
              <a:solidFill>
                <a:prstClr val="black"/>
              </a:solidFill>
            </a:endParaRPr>
          </a:p>
        </p:txBody>
      </p:sp>
    </p:spTree>
    <p:extLst>
      <p:ext uri="{BB962C8B-B14F-4D97-AF65-F5344CB8AC3E}">
        <p14:creationId xmlns:p14="http://schemas.microsoft.com/office/powerpoint/2010/main" val="4164074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BA6B0E92-C274-41BB-8B2F-F25437E59586}" type="slidenum">
              <a:rPr lang="nl-NL" smtClean="0"/>
              <a:pPr>
                <a:defRPr/>
              </a:pPr>
              <a:t>‹nr.›</a:t>
            </a:fld>
            <a:endParaRPr lang="nl-NL"/>
          </a:p>
        </p:txBody>
      </p:sp>
    </p:spTree>
    <p:extLst>
      <p:ext uri="{BB962C8B-B14F-4D97-AF65-F5344CB8AC3E}">
        <p14:creationId xmlns:p14="http://schemas.microsoft.com/office/powerpoint/2010/main" val="3888267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76614BE2-6473-447A-AE51-4F3B15266DF3}" type="slidenum">
              <a:rPr lang="nl-NL" smtClean="0"/>
              <a:pPr>
                <a:defRPr/>
              </a:pPr>
              <a:t>‹nr.›</a:t>
            </a:fld>
            <a:endParaRPr lang="nl-NL"/>
          </a:p>
        </p:txBody>
      </p:sp>
    </p:spTree>
    <p:extLst>
      <p:ext uri="{BB962C8B-B14F-4D97-AF65-F5344CB8AC3E}">
        <p14:creationId xmlns:p14="http://schemas.microsoft.com/office/powerpoint/2010/main" val="2573034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27E2F62B-42F9-4EF8-8C10-DA910644E9A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307293812"/>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a:defRPr/>
            </a:pPr>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pPr>
              <a:defRPr/>
            </a:pPr>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pPr>
              <a:defRPr/>
            </a:pPr>
            <a:fld id="{A6CF14BF-4BF7-4729-8F72-BA093FC05D8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5381758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A22F1512-6615-418B-9752-E84501F13354}"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004095159"/>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pPr>
              <a:defRPr/>
            </a:pPr>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pPr>
              <a:defRPr/>
            </a:pPr>
            <a:fld id="{0D163E0C-4790-4381-B0DD-0EB89ACCB8DF}"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48997942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E9F043EB-8E92-4221-A0A0-333D08CDB20A}"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40200385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08D2195B-EAE9-42C9-8BF1-22B5768A90F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1420201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AF5343D8-9BD6-41B4-AC69-E44B674139F1}"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2327375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024F42D5-92AF-42E2-B8B7-A234A61CE36A}"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113016782"/>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srgbClr val="FFFFFF"/>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03853089"/>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64900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51BD0EE0-B923-4B53-9914-05FD0C9B62A2}" type="slidenum">
              <a:rPr lang="nl-NL" smtClean="0"/>
              <a:pPr>
                <a:defRPr/>
              </a:pPr>
              <a:t>‹nr.›</a:t>
            </a:fld>
            <a:endParaRPr lang="nl-NL"/>
          </a:p>
        </p:txBody>
      </p:sp>
    </p:spTree>
    <p:extLst>
      <p:ext uri="{BB962C8B-B14F-4D97-AF65-F5344CB8AC3E}">
        <p14:creationId xmlns:p14="http://schemas.microsoft.com/office/powerpoint/2010/main" val="1007878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pPr>
              <a:defRPr/>
            </a:pPr>
            <a:endParaRPr lang="nl-NL">
              <a:solidFill>
                <a:srgbClr val="003399"/>
              </a:solidFill>
            </a:endParaRPr>
          </a:p>
        </p:txBody>
      </p:sp>
      <p:sp>
        <p:nvSpPr>
          <p:cNvPr id="6" name="Tijdelijke aanduiding voor dianummer 5"/>
          <p:cNvSpPr>
            <a:spLocks noGrp="1"/>
          </p:cNvSpPr>
          <p:nvPr>
            <p:ph type="sldNum" sz="quarter" idx="12"/>
          </p:nvPr>
        </p:nvSpPr>
        <p:spPr/>
        <p:txBody>
          <a:bodyPr/>
          <a:lstStyle/>
          <a:p>
            <a:pPr>
              <a:defRPr/>
            </a:pPr>
            <a:fld id="{0D7F3883-5654-4048-9946-1CF2BA445642}" type="slidenum">
              <a:rPr lang="nl-NL" smtClean="0">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2015864778"/>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16542202"/>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5535630"/>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7096385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srgbClr val="003399"/>
              </a:solidFill>
            </a:endParaRPr>
          </a:p>
        </p:txBody>
      </p:sp>
      <p:sp>
        <p:nvSpPr>
          <p:cNvPr id="4" name="Tijdelijke aanduiding voor voettekst 3"/>
          <p:cNvSpPr>
            <a:spLocks noGrp="1"/>
          </p:cNvSpPr>
          <p:nvPr>
            <p:ph type="ftr" sz="quarter" idx="11"/>
          </p:nvPr>
        </p:nvSpPr>
        <p:spPr/>
        <p:txBody>
          <a:bodyPr/>
          <a:lstStyle/>
          <a:p>
            <a:pPr>
              <a:defRPr/>
            </a:pPr>
            <a:endParaRPr lang="nl-NL">
              <a:solidFill>
                <a:srgbClr val="003399"/>
              </a:solidFill>
            </a:endParaRPr>
          </a:p>
        </p:txBody>
      </p:sp>
      <p:sp>
        <p:nvSpPr>
          <p:cNvPr id="5" name="Tijdelijke aanduiding voor dianummer 4"/>
          <p:cNvSpPr>
            <a:spLocks noGrp="1"/>
          </p:cNvSpPr>
          <p:nvPr>
            <p:ph type="sldNum" sz="quarter" idx="12"/>
          </p:nvPr>
        </p:nvSpPr>
        <p:spPr/>
        <p:txBody>
          <a:bodyPr/>
          <a:lstStyle/>
          <a:p>
            <a:pPr>
              <a:defRPr/>
            </a:pPr>
            <a:fld id="{1B853CD0-2CBD-4D2F-9E2B-128D8AF62DD3}" type="slidenum">
              <a:rPr lang="nl-NL" smtClean="0">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454833969"/>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srgbClr val="003399"/>
              </a:solidFill>
            </a:endParaRPr>
          </a:p>
        </p:txBody>
      </p:sp>
      <p:sp>
        <p:nvSpPr>
          <p:cNvPr id="3" name="Tijdelijke aanduiding voor voettekst 2"/>
          <p:cNvSpPr>
            <a:spLocks noGrp="1"/>
          </p:cNvSpPr>
          <p:nvPr>
            <p:ph type="ftr" sz="quarter" idx="11"/>
          </p:nvPr>
        </p:nvSpPr>
        <p:spPr/>
        <p:txBody>
          <a:bodyPr/>
          <a:lstStyle/>
          <a:p>
            <a:pPr>
              <a:defRPr/>
            </a:pPr>
            <a:endParaRPr lang="nl-NL">
              <a:solidFill>
                <a:srgbClr val="003399"/>
              </a:solidFill>
            </a:endParaRPr>
          </a:p>
        </p:txBody>
      </p:sp>
      <p:sp>
        <p:nvSpPr>
          <p:cNvPr id="4" name="Tijdelijke aanduiding voor dianummer 3"/>
          <p:cNvSpPr>
            <a:spLocks noGrp="1"/>
          </p:cNvSpPr>
          <p:nvPr>
            <p:ph type="sldNum" sz="quarter" idx="12"/>
          </p:nvPr>
        </p:nvSpPr>
        <p:spPr/>
        <p:txBody>
          <a:bodyPr/>
          <a:lstStyle/>
          <a:p>
            <a:pPr>
              <a:defRPr/>
            </a:pPr>
            <a:fld id="{F166D248-4C64-4050-981E-D615D104C7BC}" type="slidenum">
              <a:rPr lang="nl-NL" smtClean="0">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48513949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269017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256676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97287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2492886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914400" y="277813"/>
            <a:ext cx="7772400"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914400" y="1600200"/>
            <a:ext cx="3810000" cy="45307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876800" y="1600200"/>
            <a:ext cx="3810000" cy="45307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a:xfrm>
            <a:off x="914400" y="6251575"/>
            <a:ext cx="1981200" cy="457200"/>
          </a:xfrm>
        </p:spPr>
        <p:txBody>
          <a:bodyPr/>
          <a:lstStyle>
            <a:lvl1pPr>
              <a:defRPr/>
            </a:lvl1pPr>
          </a:lstStyle>
          <a:p>
            <a:pPr>
              <a:defRPr/>
            </a:pPr>
            <a:endParaRPr lang="nl-NL"/>
          </a:p>
        </p:txBody>
      </p:sp>
      <p:sp>
        <p:nvSpPr>
          <p:cNvPr id="6" name="Tijdelijke aanduiding voor voettekst 5"/>
          <p:cNvSpPr>
            <a:spLocks noGrp="1"/>
          </p:cNvSpPr>
          <p:nvPr>
            <p:ph type="ftr" sz="quarter" idx="11"/>
          </p:nvPr>
        </p:nvSpPr>
        <p:spPr>
          <a:xfrm>
            <a:off x="3352800" y="6248400"/>
            <a:ext cx="2971800" cy="457200"/>
          </a:xfrm>
        </p:spPr>
        <p:txBody>
          <a:bodyPr/>
          <a:lstStyle>
            <a:lvl1pPr>
              <a:defRPr/>
            </a:lvl1pPr>
          </a:lstStyle>
          <a:p>
            <a:pPr>
              <a:defRPr/>
            </a:pPr>
            <a:endParaRPr lang="nl-NL"/>
          </a:p>
        </p:txBody>
      </p:sp>
      <p:sp>
        <p:nvSpPr>
          <p:cNvPr id="7" name="Tijdelijke aanduiding voor dianummer 6"/>
          <p:cNvSpPr>
            <a:spLocks noGrp="1"/>
          </p:cNvSpPr>
          <p:nvPr>
            <p:ph type="sldNum" sz="quarter" idx="12"/>
          </p:nvPr>
        </p:nvSpPr>
        <p:spPr>
          <a:xfrm>
            <a:off x="6781800" y="6248400"/>
            <a:ext cx="1905000" cy="457200"/>
          </a:xfrm>
        </p:spPr>
        <p:txBody>
          <a:bodyPr/>
          <a:lstStyle>
            <a:lvl1pPr>
              <a:defRPr/>
            </a:lvl1pPr>
          </a:lstStyle>
          <a:p>
            <a:pPr>
              <a:defRPr/>
            </a:pPr>
            <a:fld id="{CDA7A04F-04CF-4794-B753-56E382159568}" type="slidenum">
              <a:rPr lang="nl-NL" smtClean="0"/>
              <a:pPr>
                <a:defRPr/>
              </a:pPr>
              <a:t>‹nr.›</a:t>
            </a:fld>
            <a:endParaRPr lang="nl-NL"/>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srgbClr val="FFFFFF"/>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39943539"/>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8657178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pPr>
              <a:defRPr/>
            </a:pPr>
            <a:endParaRPr lang="nl-NL">
              <a:solidFill>
                <a:srgbClr val="003399"/>
              </a:solidFill>
            </a:endParaRPr>
          </a:p>
        </p:txBody>
      </p:sp>
      <p:sp>
        <p:nvSpPr>
          <p:cNvPr id="6" name="Tijdelijke aanduiding voor dianummer 5"/>
          <p:cNvSpPr>
            <a:spLocks noGrp="1"/>
          </p:cNvSpPr>
          <p:nvPr>
            <p:ph type="sldNum" sz="quarter" idx="12"/>
          </p:nvPr>
        </p:nvSpPr>
        <p:spPr/>
        <p:txBody>
          <a:bodyPr/>
          <a:lstStyle/>
          <a:p>
            <a:pPr>
              <a:defRPr/>
            </a:pPr>
            <a:fld id="{0D7F3883-5654-4048-9946-1CF2BA445642}" type="slidenum">
              <a:rPr lang="nl-NL" smtClean="0">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3197552164"/>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23029943"/>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1218621"/>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7470885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srgbClr val="003399"/>
              </a:solidFill>
            </a:endParaRPr>
          </a:p>
        </p:txBody>
      </p:sp>
      <p:sp>
        <p:nvSpPr>
          <p:cNvPr id="4" name="Tijdelijke aanduiding voor voettekst 3"/>
          <p:cNvSpPr>
            <a:spLocks noGrp="1"/>
          </p:cNvSpPr>
          <p:nvPr>
            <p:ph type="ftr" sz="quarter" idx="11"/>
          </p:nvPr>
        </p:nvSpPr>
        <p:spPr/>
        <p:txBody>
          <a:bodyPr/>
          <a:lstStyle/>
          <a:p>
            <a:pPr>
              <a:defRPr/>
            </a:pPr>
            <a:endParaRPr lang="nl-NL">
              <a:solidFill>
                <a:srgbClr val="003399"/>
              </a:solidFill>
            </a:endParaRPr>
          </a:p>
        </p:txBody>
      </p:sp>
      <p:sp>
        <p:nvSpPr>
          <p:cNvPr id="5" name="Tijdelijke aanduiding voor dianummer 4"/>
          <p:cNvSpPr>
            <a:spLocks noGrp="1"/>
          </p:cNvSpPr>
          <p:nvPr>
            <p:ph type="sldNum" sz="quarter" idx="12"/>
          </p:nvPr>
        </p:nvSpPr>
        <p:spPr/>
        <p:txBody>
          <a:bodyPr/>
          <a:lstStyle/>
          <a:p>
            <a:pPr>
              <a:defRPr/>
            </a:pPr>
            <a:fld id="{1B853CD0-2CBD-4D2F-9E2B-128D8AF62DD3}" type="slidenum">
              <a:rPr lang="nl-NL" smtClean="0">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1438167128"/>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srgbClr val="003399"/>
              </a:solidFill>
            </a:endParaRPr>
          </a:p>
        </p:txBody>
      </p:sp>
      <p:sp>
        <p:nvSpPr>
          <p:cNvPr id="3" name="Tijdelijke aanduiding voor voettekst 2"/>
          <p:cNvSpPr>
            <a:spLocks noGrp="1"/>
          </p:cNvSpPr>
          <p:nvPr>
            <p:ph type="ftr" sz="quarter" idx="11"/>
          </p:nvPr>
        </p:nvSpPr>
        <p:spPr/>
        <p:txBody>
          <a:bodyPr/>
          <a:lstStyle/>
          <a:p>
            <a:pPr>
              <a:defRPr/>
            </a:pPr>
            <a:endParaRPr lang="nl-NL">
              <a:solidFill>
                <a:srgbClr val="003399"/>
              </a:solidFill>
            </a:endParaRPr>
          </a:p>
        </p:txBody>
      </p:sp>
      <p:sp>
        <p:nvSpPr>
          <p:cNvPr id="4" name="Tijdelijke aanduiding voor dianummer 3"/>
          <p:cNvSpPr>
            <a:spLocks noGrp="1"/>
          </p:cNvSpPr>
          <p:nvPr>
            <p:ph type="sldNum" sz="quarter" idx="12"/>
          </p:nvPr>
        </p:nvSpPr>
        <p:spPr/>
        <p:txBody>
          <a:bodyPr/>
          <a:lstStyle/>
          <a:p>
            <a:pPr>
              <a:defRPr/>
            </a:pPr>
            <a:fld id="{F166D248-4C64-4050-981E-D615D104C7BC}" type="slidenum">
              <a:rPr lang="nl-NL" smtClean="0">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340262943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581990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64386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914400" y="277813"/>
            <a:ext cx="7772400" cy="1143000"/>
          </a:xfrm>
        </p:spPr>
        <p:txBody>
          <a:bodyPr/>
          <a:lstStyle/>
          <a:p>
            <a:r>
              <a:rPr lang="nl-NL" smtClean="0"/>
              <a:t>Klik om de stijl te bewerken</a:t>
            </a:r>
            <a:endParaRPr lang="nl-NL"/>
          </a:p>
        </p:txBody>
      </p:sp>
      <p:sp>
        <p:nvSpPr>
          <p:cNvPr id="3" name="Tijdelijke aanduiding voor illustratie 2"/>
          <p:cNvSpPr>
            <a:spLocks noGrp="1"/>
          </p:cNvSpPr>
          <p:nvPr>
            <p:ph type="clipArt" sz="half" idx="1"/>
          </p:nvPr>
        </p:nvSpPr>
        <p:spPr>
          <a:xfrm>
            <a:off x="914400" y="1600200"/>
            <a:ext cx="3810000" cy="4530725"/>
          </a:xfrm>
        </p:spPr>
        <p:txBody>
          <a:bodyPr/>
          <a:lstStyle/>
          <a:p>
            <a:r>
              <a:rPr lang="nl-NL" smtClean="0"/>
              <a:t>Klik op het pictogram als u een illustratie wilt toevoegen</a:t>
            </a:r>
            <a:endParaRPr lang="nl-NL"/>
          </a:p>
        </p:txBody>
      </p:sp>
      <p:sp>
        <p:nvSpPr>
          <p:cNvPr id="4" name="Tijdelijke aanduiding voor tekst 3"/>
          <p:cNvSpPr>
            <a:spLocks noGrp="1"/>
          </p:cNvSpPr>
          <p:nvPr>
            <p:ph type="body" sz="half" idx="2"/>
          </p:nvPr>
        </p:nvSpPr>
        <p:spPr>
          <a:xfrm>
            <a:off x="4876800" y="1600200"/>
            <a:ext cx="3810000" cy="45307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a:xfrm>
            <a:off x="914400" y="6251575"/>
            <a:ext cx="1981200" cy="457200"/>
          </a:xfrm>
        </p:spPr>
        <p:txBody>
          <a:bodyPr/>
          <a:lstStyle>
            <a:lvl1pPr>
              <a:defRPr/>
            </a:lvl1pPr>
          </a:lstStyle>
          <a:p>
            <a:pPr>
              <a:defRPr/>
            </a:pPr>
            <a:endParaRPr lang="nl-NL"/>
          </a:p>
        </p:txBody>
      </p:sp>
      <p:sp>
        <p:nvSpPr>
          <p:cNvPr id="6" name="Tijdelijke aanduiding voor voettekst 5"/>
          <p:cNvSpPr>
            <a:spLocks noGrp="1"/>
          </p:cNvSpPr>
          <p:nvPr>
            <p:ph type="ftr" sz="quarter" idx="11"/>
          </p:nvPr>
        </p:nvSpPr>
        <p:spPr>
          <a:xfrm>
            <a:off x="3352800" y="6248400"/>
            <a:ext cx="2971800" cy="457200"/>
          </a:xfrm>
        </p:spPr>
        <p:txBody>
          <a:bodyPr/>
          <a:lstStyle>
            <a:lvl1pPr>
              <a:defRPr/>
            </a:lvl1pPr>
          </a:lstStyle>
          <a:p>
            <a:pPr>
              <a:defRPr/>
            </a:pPr>
            <a:endParaRPr lang="nl-NL"/>
          </a:p>
        </p:txBody>
      </p:sp>
      <p:sp>
        <p:nvSpPr>
          <p:cNvPr id="7" name="Tijdelijke aanduiding voor dianummer 6"/>
          <p:cNvSpPr>
            <a:spLocks noGrp="1"/>
          </p:cNvSpPr>
          <p:nvPr>
            <p:ph type="sldNum" sz="quarter" idx="12"/>
          </p:nvPr>
        </p:nvSpPr>
        <p:spPr>
          <a:xfrm>
            <a:off x="6781800" y="6248400"/>
            <a:ext cx="1905000" cy="457200"/>
          </a:xfrm>
        </p:spPr>
        <p:txBody>
          <a:bodyPr/>
          <a:lstStyle>
            <a:lvl1pPr>
              <a:defRPr/>
            </a:lvl1pPr>
          </a:lstStyle>
          <a:p>
            <a:pPr>
              <a:defRPr/>
            </a:pPr>
            <a:fld id="{CDA7A04F-04CF-4794-B753-56E382159568}" type="slidenum">
              <a:rPr lang="nl-NL" smtClean="0"/>
              <a:pPr>
                <a:defRPr/>
              </a:pPr>
              <a:t>‹nr.›</a:t>
            </a:fld>
            <a:endParaRPr lang="nl-NL"/>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2541107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10742306"/>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srgbClr val="FFFFFF"/>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315034851"/>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9652610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pPr>
              <a:defRPr/>
            </a:pPr>
            <a:endParaRPr lang="nl-NL">
              <a:solidFill>
                <a:srgbClr val="003399"/>
              </a:solidFill>
            </a:endParaRPr>
          </a:p>
        </p:txBody>
      </p:sp>
      <p:sp>
        <p:nvSpPr>
          <p:cNvPr id="6" name="Tijdelijke aanduiding voor dianummer 5"/>
          <p:cNvSpPr>
            <a:spLocks noGrp="1"/>
          </p:cNvSpPr>
          <p:nvPr>
            <p:ph type="sldNum" sz="quarter" idx="12"/>
          </p:nvPr>
        </p:nvSpPr>
        <p:spPr/>
        <p:txBody>
          <a:bodyPr/>
          <a:lstStyle/>
          <a:p>
            <a:pPr>
              <a:defRPr/>
            </a:pPr>
            <a:fld id="{0D7F3883-5654-4048-9946-1CF2BA445642}" type="slidenum">
              <a:rPr lang="nl-NL" smtClean="0">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3356678760"/>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35842723"/>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56766467"/>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12064764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srgbClr val="003399"/>
              </a:solidFill>
            </a:endParaRPr>
          </a:p>
        </p:txBody>
      </p:sp>
      <p:sp>
        <p:nvSpPr>
          <p:cNvPr id="4" name="Tijdelijke aanduiding voor voettekst 3"/>
          <p:cNvSpPr>
            <a:spLocks noGrp="1"/>
          </p:cNvSpPr>
          <p:nvPr>
            <p:ph type="ftr" sz="quarter" idx="11"/>
          </p:nvPr>
        </p:nvSpPr>
        <p:spPr/>
        <p:txBody>
          <a:bodyPr/>
          <a:lstStyle/>
          <a:p>
            <a:pPr>
              <a:defRPr/>
            </a:pPr>
            <a:endParaRPr lang="nl-NL">
              <a:solidFill>
                <a:srgbClr val="003399"/>
              </a:solidFill>
            </a:endParaRPr>
          </a:p>
        </p:txBody>
      </p:sp>
      <p:sp>
        <p:nvSpPr>
          <p:cNvPr id="5" name="Tijdelijke aanduiding voor dianummer 4"/>
          <p:cNvSpPr>
            <a:spLocks noGrp="1"/>
          </p:cNvSpPr>
          <p:nvPr>
            <p:ph type="sldNum" sz="quarter" idx="12"/>
          </p:nvPr>
        </p:nvSpPr>
        <p:spPr/>
        <p:txBody>
          <a:bodyPr/>
          <a:lstStyle/>
          <a:p>
            <a:pPr>
              <a:defRPr/>
            </a:pPr>
            <a:fld id="{1B853CD0-2CBD-4D2F-9E2B-128D8AF62DD3}" type="slidenum">
              <a:rPr lang="nl-NL" smtClean="0">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1536750485"/>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srgbClr val="003399"/>
              </a:solidFill>
            </a:endParaRPr>
          </a:p>
        </p:txBody>
      </p:sp>
      <p:sp>
        <p:nvSpPr>
          <p:cNvPr id="3" name="Tijdelijke aanduiding voor voettekst 2"/>
          <p:cNvSpPr>
            <a:spLocks noGrp="1"/>
          </p:cNvSpPr>
          <p:nvPr>
            <p:ph type="ftr" sz="quarter" idx="11"/>
          </p:nvPr>
        </p:nvSpPr>
        <p:spPr/>
        <p:txBody>
          <a:bodyPr/>
          <a:lstStyle/>
          <a:p>
            <a:pPr>
              <a:defRPr/>
            </a:pPr>
            <a:endParaRPr lang="nl-NL">
              <a:solidFill>
                <a:srgbClr val="003399"/>
              </a:solidFill>
            </a:endParaRPr>
          </a:p>
        </p:txBody>
      </p:sp>
      <p:sp>
        <p:nvSpPr>
          <p:cNvPr id="4" name="Tijdelijke aanduiding voor dianummer 3"/>
          <p:cNvSpPr>
            <a:spLocks noGrp="1"/>
          </p:cNvSpPr>
          <p:nvPr>
            <p:ph type="sldNum" sz="quarter" idx="12"/>
          </p:nvPr>
        </p:nvSpPr>
        <p:spPr/>
        <p:txBody>
          <a:bodyPr/>
          <a:lstStyle/>
          <a:p>
            <a:pPr>
              <a:defRPr/>
            </a:pPr>
            <a:fld id="{F166D248-4C64-4050-981E-D615D104C7BC}" type="slidenum">
              <a:rPr lang="nl-NL" smtClean="0">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2781069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8589028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28928471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1811799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7294359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779590771"/>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srgbClr val="FFFFFF"/>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748532582"/>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67906734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pPr>
              <a:defRPr/>
            </a:pPr>
            <a:endParaRPr lang="nl-NL">
              <a:solidFill>
                <a:srgbClr val="003399"/>
              </a:solidFill>
            </a:endParaRPr>
          </a:p>
        </p:txBody>
      </p:sp>
      <p:sp>
        <p:nvSpPr>
          <p:cNvPr id="6" name="Tijdelijke aanduiding voor dianummer 5"/>
          <p:cNvSpPr>
            <a:spLocks noGrp="1"/>
          </p:cNvSpPr>
          <p:nvPr>
            <p:ph type="sldNum" sz="quarter" idx="12"/>
          </p:nvPr>
        </p:nvSpPr>
        <p:spPr/>
        <p:txBody>
          <a:bodyPr/>
          <a:lstStyle/>
          <a:p>
            <a:pPr>
              <a:defRPr/>
            </a:pPr>
            <a:fld id="{0D7F3883-5654-4048-9946-1CF2BA445642}" type="slidenum">
              <a:rPr lang="nl-NL" smtClean="0">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1643145208"/>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899787938"/>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50715333"/>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99452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79392319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srgbClr val="003399"/>
              </a:solidFill>
            </a:endParaRPr>
          </a:p>
        </p:txBody>
      </p:sp>
      <p:sp>
        <p:nvSpPr>
          <p:cNvPr id="4" name="Tijdelijke aanduiding voor voettekst 3"/>
          <p:cNvSpPr>
            <a:spLocks noGrp="1"/>
          </p:cNvSpPr>
          <p:nvPr>
            <p:ph type="ftr" sz="quarter" idx="11"/>
          </p:nvPr>
        </p:nvSpPr>
        <p:spPr/>
        <p:txBody>
          <a:bodyPr/>
          <a:lstStyle/>
          <a:p>
            <a:pPr>
              <a:defRPr/>
            </a:pPr>
            <a:endParaRPr lang="nl-NL">
              <a:solidFill>
                <a:srgbClr val="003399"/>
              </a:solidFill>
            </a:endParaRPr>
          </a:p>
        </p:txBody>
      </p:sp>
      <p:sp>
        <p:nvSpPr>
          <p:cNvPr id="5" name="Tijdelijke aanduiding voor dianummer 4"/>
          <p:cNvSpPr>
            <a:spLocks noGrp="1"/>
          </p:cNvSpPr>
          <p:nvPr>
            <p:ph type="sldNum" sz="quarter" idx="12"/>
          </p:nvPr>
        </p:nvSpPr>
        <p:spPr/>
        <p:txBody>
          <a:bodyPr/>
          <a:lstStyle/>
          <a:p>
            <a:pPr>
              <a:defRPr/>
            </a:pPr>
            <a:fld id="{1B853CD0-2CBD-4D2F-9E2B-128D8AF62DD3}" type="slidenum">
              <a:rPr lang="nl-NL" smtClean="0">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1718256670"/>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srgbClr val="003399"/>
              </a:solidFill>
            </a:endParaRPr>
          </a:p>
        </p:txBody>
      </p:sp>
      <p:sp>
        <p:nvSpPr>
          <p:cNvPr id="3" name="Tijdelijke aanduiding voor voettekst 2"/>
          <p:cNvSpPr>
            <a:spLocks noGrp="1"/>
          </p:cNvSpPr>
          <p:nvPr>
            <p:ph type="ftr" sz="quarter" idx="11"/>
          </p:nvPr>
        </p:nvSpPr>
        <p:spPr/>
        <p:txBody>
          <a:bodyPr/>
          <a:lstStyle/>
          <a:p>
            <a:pPr>
              <a:defRPr/>
            </a:pPr>
            <a:endParaRPr lang="nl-NL">
              <a:solidFill>
                <a:srgbClr val="003399"/>
              </a:solidFill>
            </a:endParaRPr>
          </a:p>
        </p:txBody>
      </p:sp>
      <p:sp>
        <p:nvSpPr>
          <p:cNvPr id="4" name="Tijdelijke aanduiding voor dianummer 3"/>
          <p:cNvSpPr>
            <a:spLocks noGrp="1"/>
          </p:cNvSpPr>
          <p:nvPr>
            <p:ph type="sldNum" sz="quarter" idx="12"/>
          </p:nvPr>
        </p:nvSpPr>
        <p:spPr/>
        <p:txBody>
          <a:bodyPr/>
          <a:lstStyle/>
          <a:p>
            <a:pPr>
              <a:defRPr/>
            </a:pPr>
            <a:fld id="{F166D248-4C64-4050-981E-D615D104C7BC}" type="slidenum">
              <a:rPr lang="nl-NL" smtClean="0">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96034309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9431967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0626481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05574020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66348668"/>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srgbClr val="FFFFFF"/>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689171994"/>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6205422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pPr>
              <a:defRPr/>
            </a:pPr>
            <a:endParaRPr lang="nl-NL">
              <a:solidFill>
                <a:srgbClr val="003399"/>
              </a:solidFill>
            </a:endParaRPr>
          </a:p>
        </p:txBody>
      </p:sp>
      <p:sp>
        <p:nvSpPr>
          <p:cNvPr id="6" name="Tijdelijke aanduiding voor dianummer 5"/>
          <p:cNvSpPr>
            <a:spLocks noGrp="1"/>
          </p:cNvSpPr>
          <p:nvPr>
            <p:ph type="sldNum" sz="quarter" idx="12"/>
          </p:nvPr>
        </p:nvSpPr>
        <p:spPr/>
        <p:txBody>
          <a:bodyPr/>
          <a:lstStyle/>
          <a:p>
            <a:pPr>
              <a:defRPr/>
            </a:pPr>
            <a:fld id="{0D7F3883-5654-4048-9946-1CF2BA445642}" type="slidenum">
              <a:rPr lang="nl-NL" smtClean="0">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1690145240"/>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39985925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0477412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60099442"/>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9632804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srgbClr val="003399"/>
              </a:solidFill>
            </a:endParaRPr>
          </a:p>
        </p:txBody>
      </p:sp>
      <p:sp>
        <p:nvSpPr>
          <p:cNvPr id="4" name="Tijdelijke aanduiding voor voettekst 3"/>
          <p:cNvSpPr>
            <a:spLocks noGrp="1"/>
          </p:cNvSpPr>
          <p:nvPr>
            <p:ph type="ftr" sz="quarter" idx="11"/>
          </p:nvPr>
        </p:nvSpPr>
        <p:spPr/>
        <p:txBody>
          <a:bodyPr/>
          <a:lstStyle/>
          <a:p>
            <a:pPr>
              <a:defRPr/>
            </a:pPr>
            <a:endParaRPr lang="nl-NL">
              <a:solidFill>
                <a:srgbClr val="003399"/>
              </a:solidFill>
            </a:endParaRPr>
          </a:p>
        </p:txBody>
      </p:sp>
      <p:sp>
        <p:nvSpPr>
          <p:cNvPr id="5" name="Tijdelijke aanduiding voor dianummer 4"/>
          <p:cNvSpPr>
            <a:spLocks noGrp="1"/>
          </p:cNvSpPr>
          <p:nvPr>
            <p:ph type="sldNum" sz="quarter" idx="12"/>
          </p:nvPr>
        </p:nvSpPr>
        <p:spPr/>
        <p:txBody>
          <a:bodyPr/>
          <a:lstStyle/>
          <a:p>
            <a:pPr>
              <a:defRPr/>
            </a:pPr>
            <a:fld id="{1B853CD0-2CBD-4D2F-9E2B-128D8AF62DD3}" type="slidenum">
              <a:rPr lang="nl-NL" smtClean="0">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4171656555"/>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srgbClr val="003399"/>
              </a:solidFill>
            </a:endParaRPr>
          </a:p>
        </p:txBody>
      </p:sp>
      <p:sp>
        <p:nvSpPr>
          <p:cNvPr id="3" name="Tijdelijke aanduiding voor voettekst 2"/>
          <p:cNvSpPr>
            <a:spLocks noGrp="1"/>
          </p:cNvSpPr>
          <p:nvPr>
            <p:ph type="ftr" sz="quarter" idx="11"/>
          </p:nvPr>
        </p:nvSpPr>
        <p:spPr/>
        <p:txBody>
          <a:bodyPr/>
          <a:lstStyle/>
          <a:p>
            <a:pPr>
              <a:defRPr/>
            </a:pPr>
            <a:endParaRPr lang="nl-NL">
              <a:solidFill>
                <a:srgbClr val="003399"/>
              </a:solidFill>
            </a:endParaRPr>
          </a:p>
        </p:txBody>
      </p:sp>
      <p:sp>
        <p:nvSpPr>
          <p:cNvPr id="4" name="Tijdelijke aanduiding voor dianummer 3"/>
          <p:cNvSpPr>
            <a:spLocks noGrp="1"/>
          </p:cNvSpPr>
          <p:nvPr>
            <p:ph type="sldNum" sz="quarter" idx="12"/>
          </p:nvPr>
        </p:nvSpPr>
        <p:spPr/>
        <p:txBody>
          <a:bodyPr/>
          <a:lstStyle/>
          <a:p>
            <a:pPr>
              <a:defRPr/>
            </a:pPr>
            <a:fld id="{F166D248-4C64-4050-981E-D615D104C7BC}" type="slidenum">
              <a:rPr lang="nl-NL" smtClean="0">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279058578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9831334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08623425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1547889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083307321"/>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srgbClr val="FFFFFF"/>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555047447"/>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27027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46437317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pPr>
              <a:defRPr/>
            </a:pPr>
            <a:endParaRPr lang="nl-NL">
              <a:solidFill>
                <a:srgbClr val="003399"/>
              </a:solidFill>
            </a:endParaRPr>
          </a:p>
        </p:txBody>
      </p:sp>
      <p:sp>
        <p:nvSpPr>
          <p:cNvPr id="6" name="Tijdelijke aanduiding voor dianummer 5"/>
          <p:cNvSpPr>
            <a:spLocks noGrp="1"/>
          </p:cNvSpPr>
          <p:nvPr>
            <p:ph type="sldNum" sz="quarter" idx="12"/>
          </p:nvPr>
        </p:nvSpPr>
        <p:spPr/>
        <p:txBody>
          <a:bodyPr/>
          <a:lstStyle/>
          <a:p>
            <a:pPr>
              <a:defRPr/>
            </a:pPr>
            <a:fld id="{0D7F3883-5654-4048-9946-1CF2BA445642}" type="slidenum">
              <a:rPr lang="nl-NL" smtClean="0">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2730084103"/>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41786327"/>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5550588"/>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0846582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srgbClr val="003399"/>
              </a:solidFill>
            </a:endParaRPr>
          </a:p>
        </p:txBody>
      </p:sp>
      <p:sp>
        <p:nvSpPr>
          <p:cNvPr id="4" name="Tijdelijke aanduiding voor voettekst 3"/>
          <p:cNvSpPr>
            <a:spLocks noGrp="1"/>
          </p:cNvSpPr>
          <p:nvPr>
            <p:ph type="ftr" sz="quarter" idx="11"/>
          </p:nvPr>
        </p:nvSpPr>
        <p:spPr/>
        <p:txBody>
          <a:bodyPr/>
          <a:lstStyle/>
          <a:p>
            <a:pPr>
              <a:defRPr/>
            </a:pPr>
            <a:endParaRPr lang="nl-NL">
              <a:solidFill>
                <a:srgbClr val="003399"/>
              </a:solidFill>
            </a:endParaRPr>
          </a:p>
        </p:txBody>
      </p:sp>
      <p:sp>
        <p:nvSpPr>
          <p:cNvPr id="5" name="Tijdelijke aanduiding voor dianummer 4"/>
          <p:cNvSpPr>
            <a:spLocks noGrp="1"/>
          </p:cNvSpPr>
          <p:nvPr>
            <p:ph type="sldNum" sz="quarter" idx="12"/>
          </p:nvPr>
        </p:nvSpPr>
        <p:spPr/>
        <p:txBody>
          <a:bodyPr/>
          <a:lstStyle/>
          <a:p>
            <a:pPr>
              <a:defRPr/>
            </a:pPr>
            <a:fld id="{1B853CD0-2CBD-4D2F-9E2B-128D8AF62DD3}" type="slidenum">
              <a:rPr lang="nl-NL" smtClean="0">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3178249532"/>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srgbClr val="003399"/>
              </a:solidFill>
            </a:endParaRPr>
          </a:p>
        </p:txBody>
      </p:sp>
      <p:sp>
        <p:nvSpPr>
          <p:cNvPr id="3" name="Tijdelijke aanduiding voor voettekst 2"/>
          <p:cNvSpPr>
            <a:spLocks noGrp="1"/>
          </p:cNvSpPr>
          <p:nvPr>
            <p:ph type="ftr" sz="quarter" idx="11"/>
          </p:nvPr>
        </p:nvSpPr>
        <p:spPr/>
        <p:txBody>
          <a:bodyPr/>
          <a:lstStyle/>
          <a:p>
            <a:pPr>
              <a:defRPr/>
            </a:pPr>
            <a:endParaRPr lang="nl-NL">
              <a:solidFill>
                <a:srgbClr val="003399"/>
              </a:solidFill>
            </a:endParaRPr>
          </a:p>
        </p:txBody>
      </p:sp>
      <p:sp>
        <p:nvSpPr>
          <p:cNvPr id="4" name="Tijdelijke aanduiding voor dianummer 3"/>
          <p:cNvSpPr>
            <a:spLocks noGrp="1"/>
          </p:cNvSpPr>
          <p:nvPr>
            <p:ph type="sldNum" sz="quarter" idx="12"/>
          </p:nvPr>
        </p:nvSpPr>
        <p:spPr/>
        <p:txBody>
          <a:bodyPr/>
          <a:lstStyle/>
          <a:p>
            <a:pPr>
              <a:defRPr/>
            </a:pPr>
            <a:fld id="{F166D248-4C64-4050-981E-D615D104C7BC}" type="slidenum">
              <a:rPr lang="nl-NL" smtClean="0">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150965285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9344290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8405218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03845223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6986575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2701093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srgbClr val="FFFFFF"/>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099850337"/>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2931786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pPr>
              <a:defRPr/>
            </a:pPr>
            <a:endParaRPr lang="nl-NL">
              <a:solidFill>
                <a:srgbClr val="003399"/>
              </a:solidFill>
            </a:endParaRPr>
          </a:p>
        </p:txBody>
      </p:sp>
      <p:sp>
        <p:nvSpPr>
          <p:cNvPr id="6" name="Tijdelijke aanduiding voor dianummer 5"/>
          <p:cNvSpPr>
            <a:spLocks noGrp="1"/>
          </p:cNvSpPr>
          <p:nvPr>
            <p:ph type="sldNum" sz="quarter" idx="12"/>
          </p:nvPr>
        </p:nvSpPr>
        <p:spPr/>
        <p:txBody>
          <a:bodyPr/>
          <a:lstStyle/>
          <a:p>
            <a:pPr>
              <a:defRPr/>
            </a:pPr>
            <a:fld id="{0D7F3883-5654-4048-9946-1CF2BA445642}" type="slidenum">
              <a:rPr lang="nl-NL" smtClean="0">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2255534764"/>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564902133"/>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624351038"/>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5513162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srgbClr val="003399"/>
              </a:solidFill>
            </a:endParaRPr>
          </a:p>
        </p:txBody>
      </p:sp>
      <p:sp>
        <p:nvSpPr>
          <p:cNvPr id="4" name="Tijdelijke aanduiding voor voettekst 3"/>
          <p:cNvSpPr>
            <a:spLocks noGrp="1"/>
          </p:cNvSpPr>
          <p:nvPr>
            <p:ph type="ftr" sz="quarter" idx="11"/>
          </p:nvPr>
        </p:nvSpPr>
        <p:spPr/>
        <p:txBody>
          <a:bodyPr/>
          <a:lstStyle/>
          <a:p>
            <a:pPr>
              <a:defRPr/>
            </a:pPr>
            <a:endParaRPr lang="nl-NL">
              <a:solidFill>
                <a:srgbClr val="003399"/>
              </a:solidFill>
            </a:endParaRPr>
          </a:p>
        </p:txBody>
      </p:sp>
      <p:sp>
        <p:nvSpPr>
          <p:cNvPr id="5" name="Tijdelijke aanduiding voor dianummer 4"/>
          <p:cNvSpPr>
            <a:spLocks noGrp="1"/>
          </p:cNvSpPr>
          <p:nvPr>
            <p:ph type="sldNum" sz="quarter" idx="12"/>
          </p:nvPr>
        </p:nvSpPr>
        <p:spPr/>
        <p:txBody>
          <a:bodyPr/>
          <a:lstStyle/>
          <a:p>
            <a:pPr>
              <a:defRPr/>
            </a:pPr>
            <a:fld id="{1B853CD0-2CBD-4D2F-9E2B-128D8AF62DD3}" type="slidenum">
              <a:rPr lang="nl-NL" smtClean="0">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1988773683"/>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srgbClr val="003399"/>
              </a:solidFill>
            </a:endParaRPr>
          </a:p>
        </p:txBody>
      </p:sp>
      <p:sp>
        <p:nvSpPr>
          <p:cNvPr id="3" name="Tijdelijke aanduiding voor voettekst 2"/>
          <p:cNvSpPr>
            <a:spLocks noGrp="1"/>
          </p:cNvSpPr>
          <p:nvPr>
            <p:ph type="ftr" sz="quarter" idx="11"/>
          </p:nvPr>
        </p:nvSpPr>
        <p:spPr/>
        <p:txBody>
          <a:bodyPr/>
          <a:lstStyle/>
          <a:p>
            <a:pPr>
              <a:defRPr/>
            </a:pPr>
            <a:endParaRPr lang="nl-NL">
              <a:solidFill>
                <a:srgbClr val="003399"/>
              </a:solidFill>
            </a:endParaRPr>
          </a:p>
        </p:txBody>
      </p:sp>
      <p:sp>
        <p:nvSpPr>
          <p:cNvPr id="4" name="Tijdelijke aanduiding voor dianummer 3"/>
          <p:cNvSpPr>
            <a:spLocks noGrp="1"/>
          </p:cNvSpPr>
          <p:nvPr>
            <p:ph type="sldNum" sz="quarter" idx="12"/>
          </p:nvPr>
        </p:nvSpPr>
        <p:spPr/>
        <p:txBody>
          <a:bodyPr/>
          <a:lstStyle/>
          <a:p>
            <a:pPr>
              <a:defRPr/>
            </a:pPr>
            <a:fld id="{F166D248-4C64-4050-981E-D615D104C7BC}" type="slidenum">
              <a:rPr lang="nl-NL" smtClean="0">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377049971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7283358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46223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51356330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3746784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36319261"/>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srgbClr val="FFFFFF"/>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034529562"/>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6132250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pPr>
              <a:defRPr/>
            </a:pPr>
            <a:endParaRPr lang="nl-NL">
              <a:solidFill>
                <a:srgbClr val="003399"/>
              </a:solidFill>
            </a:endParaRPr>
          </a:p>
        </p:txBody>
      </p:sp>
      <p:sp>
        <p:nvSpPr>
          <p:cNvPr id="6" name="Tijdelijke aanduiding voor dianummer 5"/>
          <p:cNvSpPr>
            <a:spLocks noGrp="1"/>
          </p:cNvSpPr>
          <p:nvPr>
            <p:ph type="sldNum" sz="quarter" idx="12"/>
          </p:nvPr>
        </p:nvSpPr>
        <p:spPr/>
        <p:txBody>
          <a:bodyPr/>
          <a:lstStyle/>
          <a:p>
            <a:pPr>
              <a:defRPr/>
            </a:pPr>
            <a:fld id="{0D7F3883-5654-4048-9946-1CF2BA445642}" type="slidenum">
              <a:rPr lang="nl-NL" smtClean="0">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3674873869"/>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392959517"/>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743846742"/>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68573212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srgbClr val="003399"/>
              </a:solidFill>
            </a:endParaRPr>
          </a:p>
        </p:txBody>
      </p:sp>
      <p:sp>
        <p:nvSpPr>
          <p:cNvPr id="4" name="Tijdelijke aanduiding voor voettekst 3"/>
          <p:cNvSpPr>
            <a:spLocks noGrp="1"/>
          </p:cNvSpPr>
          <p:nvPr>
            <p:ph type="ftr" sz="quarter" idx="11"/>
          </p:nvPr>
        </p:nvSpPr>
        <p:spPr/>
        <p:txBody>
          <a:bodyPr/>
          <a:lstStyle/>
          <a:p>
            <a:pPr>
              <a:defRPr/>
            </a:pPr>
            <a:endParaRPr lang="nl-NL">
              <a:solidFill>
                <a:srgbClr val="003399"/>
              </a:solidFill>
            </a:endParaRPr>
          </a:p>
        </p:txBody>
      </p:sp>
      <p:sp>
        <p:nvSpPr>
          <p:cNvPr id="5" name="Tijdelijke aanduiding voor dianummer 4"/>
          <p:cNvSpPr>
            <a:spLocks noGrp="1"/>
          </p:cNvSpPr>
          <p:nvPr>
            <p:ph type="sldNum" sz="quarter" idx="12"/>
          </p:nvPr>
        </p:nvSpPr>
        <p:spPr/>
        <p:txBody>
          <a:bodyPr/>
          <a:lstStyle/>
          <a:p>
            <a:pPr>
              <a:defRPr/>
            </a:pPr>
            <a:fld id="{1B853CD0-2CBD-4D2F-9E2B-128D8AF62DD3}" type="slidenum">
              <a:rPr lang="nl-NL" smtClean="0">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256769009"/>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srgbClr val="003399"/>
              </a:solidFill>
            </a:endParaRPr>
          </a:p>
        </p:txBody>
      </p:sp>
      <p:sp>
        <p:nvSpPr>
          <p:cNvPr id="3" name="Tijdelijke aanduiding voor voettekst 2"/>
          <p:cNvSpPr>
            <a:spLocks noGrp="1"/>
          </p:cNvSpPr>
          <p:nvPr>
            <p:ph type="ftr" sz="quarter" idx="11"/>
          </p:nvPr>
        </p:nvSpPr>
        <p:spPr/>
        <p:txBody>
          <a:bodyPr/>
          <a:lstStyle/>
          <a:p>
            <a:pPr>
              <a:defRPr/>
            </a:pPr>
            <a:endParaRPr lang="nl-NL">
              <a:solidFill>
                <a:srgbClr val="003399"/>
              </a:solidFill>
            </a:endParaRPr>
          </a:p>
        </p:txBody>
      </p:sp>
      <p:sp>
        <p:nvSpPr>
          <p:cNvPr id="4" name="Tijdelijke aanduiding voor dianummer 3"/>
          <p:cNvSpPr>
            <a:spLocks noGrp="1"/>
          </p:cNvSpPr>
          <p:nvPr>
            <p:ph type="sldNum" sz="quarter" idx="12"/>
          </p:nvPr>
        </p:nvSpPr>
        <p:spPr/>
        <p:txBody>
          <a:bodyPr/>
          <a:lstStyle/>
          <a:p>
            <a:pPr>
              <a:defRPr/>
            </a:pPr>
            <a:fld id="{F166D248-4C64-4050-981E-D615D104C7BC}" type="slidenum">
              <a:rPr lang="nl-NL" smtClean="0">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998268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9117C358-E574-40C3-B3E8-3FE21BA7B855}" type="slidenum">
              <a:rPr lang="nl-NL" smtClean="0"/>
              <a:pPr>
                <a:defRPr/>
              </a:pPr>
              <a:t>‹nr.›</a:t>
            </a:fld>
            <a:endParaRPr lang="nl-NL"/>
          </a:p>
        </p:txBody>
      </p:sp>
    </p:spTree>
    <p:extLst>
      <p:ext uri="{BB962C8B-B14F-4D97-AF65-F5344CB8AC3E}">
        <p14:creationId xmlns:p14="http://schemas.microsoft.com/office/powerpoint/2010/main" val="3938047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1802387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05559674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16730703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8286716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98428050"/>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srgbClr val="FFFFFF"/>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92425717"/>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41363176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pPr>
              <a:defRPr/>
            </a:pPr>
            <a:endParaRPr lang="nl-NL">
              <a:solidFill>
                <a:srgbClr val="003399"/>
              </a:solidFill>
            </a:endParaRPr>
          </a:p>
        </p:txBody>
      </p:sp>
      <p:sp>
        <p:nvSpPr>
          <p:cNvPr id="6" name="Tijdelijke aanduiding voor dianummer 5"/>
          <p:cNvSpPr>
            <a:spLocks noGrp="1"/>
          </p:cNvSpPr>
          <p:nvPr>
            <p:ph type="sldNum" sz="quarter" idx="12"/>
          </p:nvPr>
        </p:nvSpPr>
        <p:spPr/>
        <p:txBody>
          <a:bodyPr/>
          <a:lstStyle/>
          <a:p>
            <a:pPr>
              <a:defRPr/>
            </a:pPr>
            <a:fld id="{0D7F3883-5654-4048-9946-1CF2BA445642}" type="slidenum">
              <a:rPr lang="nl-NL" smtClean="0">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4114714291"/>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373902907"/>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85839708"/>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98391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3282049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srgbClr val="003399"/>
              </a:solidFill>
            </a:endParaRPr>
          </a:p>
        </p:txBody>
      </p:sp>
      <p:sp>
        <p:nvSpPr>
          <p:cNvPr id="4" name="Tijdelijke aanduiding voor voettekst 3"/>
          <p:cNvSpPr>
            <a:spLocks noGrp="1"/>
          </p:cNvSpPr>
          <p:nvPr>
            <p:ph type="ftr" sz="quarter" idx="11"/>
          </p:nvPr>
        </p:nvSpPr>
        <p:spPr/>
        <p:txBody>
          <a:bodyPr/>
          <a:lstStyle/>
          <a:p>
            <a:pPr>
              <a:defRPr/>
            </a:pPr>
            <a:endParaRPr lang="nl-NL">
              <a:solidFill>
                <a:srgbClr val="003399"/>
              </a:solidFill>
            </a:endParaRPr>
          </a:p>
        </p:txBody>
      </p:sp>
      <p:sp>
        <p:nvSpPr>
          <p:cNvPr id="5" name="Tijdelijke aanduiding voor dianummer 4"/>
          <p:cNvSpPr>
            <a:spLocks noGrp="1"/>
          </p:cNvSpPr>
          <p:nvPr>
            <p:ph type="sldNum" sz="quarter" idx="12"/>
          </p:nvPr>
        </p:nvSpPr>
        <p:spPr/>
        <p:txBody>
          <a:bodyPr/>
          <a:lstStyle/>
          <a:p>
            <a:pPr>
              <a:defRPr/>
            </a:pPr>
            <a:fld id="{1B853CD0-2CBD-4D2F-9E2B-128D8AF62DD3}" type="slidenum">
              <a:rPr lang="nl-NL" smtClean="0">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2970043724"/>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srgbClr val="003399"/>
              </a:solidFill>
            </a:endParaRPr>
          </a:p>
        </p:txBody>
      </p:sp>
      <p:sp>
        <p:nvSpPr>
          <p:cNvPr id="3" name="Tijdelijke aanduiding voor voettekst 2"/>
          <p:cNvSpPr>
            <a:spLocks noGrp="1"/>
          </p:cNvSpPr>
          <p:nvPr>
            <p:ph type="ftr" sz="quarter" idx="11"/>
          </p:nvPr>
        </p:nvSpPr>
        <p:spPr/>
        <p:txBody>
          <a:bodyPr/>
          <a:lstStyle/>
          <a:p>
            <a:pPr>
              <a:defRPr/>
            </a:pPr>
            <a:endParaRPr lang="nl-NL">
              <a:solidFill>
                <a:srgbClr val="003399"/>
              </a:solidFill>
            </a:endParaRPr>
          </a:p>
        </p:txBody>
      </p:sp>
      <p:sp>
        <p:nvSpPr>
          <p:cNvPr id="4" name="Tijdelijke aanduiding voor dianummer 3"/>
          <p:cNvSpPr>
            <a:spLocks noGrp="1"/>
          </p:cNvSpPr>
          <p:nvPr>
            <p:ph type="sldNum" sz="quarter" idx="12"/>
          </p:nvPr>
        </p:nvSpPr>
        <p:spPr/>
        <p:txBody>
          <a:bodyPr/>
          <a:lstStyle/>
          <a:p>
            <a:pPr>
              <a:defRPr/>
            </a:pPr>
            <a:fld id="{F166D248-4C64-4050-981E-D615D104C7BC}" type="slidenum">
              <a:rPr lang="nl-NL" smtClean="0">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221286344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6979646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9121450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20079779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46141196"/>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srgbClr val="FFFFFF"/>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60746561"/>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1365026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pPr>
              <a:defRPr/>
            </a:pPr>
            <a:endParaRPr lang="nl-NL">
              <a:solidFill>
                <a:srgbClr val="003399"/>
              </a:solidFill>
            </a:endParaRPr>
          </a:p>
        </p:txBody>
      </p:sp>
      <p:sp>
        <p:nvSpPr>
          <p:cNvPr id="6" name="Tijdelijke aanduiding voor dianummer 5"/>
          <p:cNvSpPr>
            <a:spLocks noGrp="1"/>
          </p:cNvSpPr>
          <p:nvPr>
            <p:ph type="sldNum" sz="quarter" idx="12"/>
          </p:nvPr>
        </p:nvSpPr>
        <p:spPr/>
        <p:txBody>
          <a:bodyPr/>
          <a:lstStyle/>
          <a:p>
            <a:pPr>
              <a:defRPr/>
            </a:pPr>
            <a:fld id="{0D7F3883-5654-4048-9946-1CF2BA445642}" type="slidenum">
              <a:rPr lang="nl-NL" smtClean="0">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1007950344"/>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0423233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60628279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57307478"/>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8190356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srgbClr val="003399"/>
              </a:solidFill>
            </a:endParaRPr>
          </a:p>
        </p:txBody>
      </p:sp>
      <p:sp>
        <p:nvSpPr>
          <p:cNvPr id="4" name="Tijdelijke aanduiding voor voettekst 3"/>
          <p:cNvSpPr>
            <a:spLocks noGrp="1"/>
          </p:cNvSpPr>
          <p:nvPr>
            <p:ph type="ftr" sz="quarter" idx="11"/>
          </p:nvPr>
        </p:nvSpPr>
        <p:spPr/>
        <p:txBody>
          <a:bodyPr/>
          <a:lstStyle/>
          <a:p>
            <a:pPr>
              <a:defRPr/>
            </a:pPr>
            <a:endParaRPr lang="nl-NL">
              <a:solidFill>
                <a:srgbClr val="003399"/>
              </a:solidFill>
            </a:endParaRPr>
          </a:p>
        </p:txBody>
      </p:sp>
      <p:sp>
        <p:nvSpPr>
          <p:cNvPr id="5" name="Tijdelijke aanduiding voor dianummer 4"/>
          <p:cNvSpPr>
            <a:spLocks noGrp="1"/>
          </p:cNvSpPr>
          <p:nvPr>
            <p:ph type="sldNum" sz="quarter" idx="12"/>
          </p:nvPr>
        </p:nvSpPr>
        <p:spPr/>
        <p:txBody>
          <a:bodyPr/>
          <a:lstStyle/>
          <a:p>
            <a:pPr>
              <a:defRPr/>
            </a:pPr>
            <a:fld id="{1B853CD0-2CBD-4D2F-9E2B-128D8AF62DD3}" type="slidenum">
              <a:rPr lang="nl-NL" smtClean="0">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1293664226"/>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srgbClr val="003399"/>
              </a:solidFill>
            </a:endParaRPr>
          </a:p>
        </p:txBody>
      </p:sp>
      <p:sp>
        <p:nvSpPr>
          <p:cNvPr id="3" name="Tijdelijke aanduiding voor voettekst 2"/>
          <p:cNvSpPr>
            <a:spLocks noGrp="1"/>
          </p:cNvSpPr>
          <p:nvPr>
            <p:ph type="ftr" sz="quarter" idx="11"/>
          </p:nvPr>
        </p:nvSpPr>
        <p:spPr/>
        <p:txBody>
          <a:bodyPr/>
          <a:lstStyle/>
          <a:p>
            <a:pPr>
              <a:defRPr/>
            </a:pPr>
            <a:endParaRPr lang="nl-NL">
              <a:solidFill>
                <a:srgbClr val="003399"/>
              </a:solidFill>
            </a:endParaRPr>
          </a:p>
        </p:txBody>
      </p:sp>
      <p:sp>
        <p:nvSpPr>
          <p:cNvPr id="4" name="Tijdelijke aanduiding voor dianummer 3"/>
          <p:cNvSpPr>
            <a:spLocks noGrp="1"/>
          </p:cNvSpPr>
          <p:nvPr>
            <p:ph type="sldNum" sz="quarter" idx="12"/>
          </p:nvPr>
        </p:nvSpPr>
        <p:spPr/>
        <p:txBody>
          <a:bodyPr/>
          <a:lstStyle/>
          <a:p>
            <a:pPr>
              <a:defRPr/>
            </a:pPr>
            <a:fld id="{F166D248-4C64-4050-981E-D615D104C7BC}" type="slidenum">
              <a:rPr lang="nl-NL" smtClean="0">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191879284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7628945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6737007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2772259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79177371"/>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srgbClr val="FFFFFF"/>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09284353"/>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030140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11185795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pPr>
              <a:defRPr/>
            </a:pPr>
            <a:endParaRPr lang="nl-NL">
              <a:solidFill>
                <a:srgbClr val="003399"/>
              </a:solidFill>
            </a:endParaRPr>
          </a:p>
        </p:txBody>
      </p:sp>
      <p:sp>
        <p:nvSpPr>
          <p:cNvPr id="6" name="Tijdelijke aanduiding voor dianummer 5"/>
          <p:cNvSpPr>
            <a:spLocks noGrp="1"/>
          </p:cNvSpPr>
          <p:nvPr>
            <p:ph type="sldNum" sz="quarter" idx="12"/>
          </p:nvPr>
        </p:nvSpPr>
        <p:spPr/>
        <p:txBody>
          <a:bodyPr/>
          <a:lstStyle/>
          <a:p>
            <a:pPr>
              <a:defRPr/>
            </a:pPr>
            <a:fld id="{0D7F3883-5654-4048-9946-1CF2BA445642}" type="slidenum">
              <a:rPr lang="nl-NL" smtClean="0">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2656592429"/>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29080014"/>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808203052"/>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1127968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srgbClr val="003399"/>
              </a:solidFill>
            </a:endParaRPr>
          </a:p>
        </p:txBody>
      </p:sp>
      <p:sp>
        <p:nvSpPr>
          <p:cNvPr id="4" name="Tijdelijke aanduiding voor voettekst 3"/>
          <p:cNvSpPr>
            <a:spLocks noGrp="1"/>
          </p:cNvSpPr>
          <p:nvPr>
            <p:ph type="ftr" sz="quarter" idx="11"/>
          </p:nvPr>
        </p:nvSpPr>
        <p:spPr/>
        <p:txBody>
          <a:bodyPr/>
          <a:lstStyle/>
          <a:p>
            <a:pPr>
              <a:defRPr/>
            </a:pPr>
            <a:endParaRPr lang="nl-NL">
              <a:solidFill>
                <a:srgbClr val="003399"/>
              </a:solidFill>
            </a:endParaRPr>
          </a:p>
        </p:txBody>
      </p:sp>
      <p:sp>
        <p:nvSpPr>
          <p:cNvPr id="5" name="Tijdelijke aanduiding voor dianummer 4"/>
          <p:cNvSpPr>
            <a:spLocks noGrp="1"/>
          </p:cNvSpPr>
          <p:nvPr>
            <p:ph type="sldNum" sz="quarter" idx="12"/>
          </p:nvPr>
        </p:nvSpPr>
        <p:spPr/>
        <p:txBody>
          <a:bodyPr/>
          <a:lstStyle/>
          <a:p>
            <a:pPr>
              <a:defRPr/>
            </a:pPr>
            <a:fld id="{1B853CD0-2CBD-4D2F-9E2B-128D8AF62DD3}" type="slidenum">
              <a:rPr lang="nl-NL" smtClean="0">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2476256900"/>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srgbClr val="003399"/>
              </a:solidFill>
            </a:endParaRPr>
          </a:p>
        </p:txBody>
      </p:sp>
      <p:sp>
        <p:nvSpPr>
          <p:cNvPr id="3" name="Tijdelijke aanduiding voor voettekst 2"/>
          <p:cNvSpPr>
            <a:spLocks noGrp="1"/>
          </p:cNvSpPr>
          <p:nvPr>
            <p:ph type="ftr" sz="quarter" idx="11"/>
          </p:nvPr>
        </p:nvSpPr>
        <p:spPr/>
        <p:txBody>
          <a:bodyPr/>
          <a:lstStyle/>
          <a:p>
            <a:pPr>
              <a:defRPr/>
            </a:pPr>
            <a:endParaRPr lang="nl-NL">
              <a:solidFill>
                <a:srgbClr val="003399"/>
              </a:solidFill>
            </a:endParaRPr>
          </a:p>
        </p:txBody>
      </p:sp>
      <p:sp>
        <p:nvSpPr>
          <p:cNvPr id="4" name="Tijdelijke aanduiding voor dianummer 3"/>
          <p:cNvSpPr>
            <a:spLocks noGrp="1"/>
          </p:cNvSpPr>
          <p:nvPr>
            <p:ph type="sldNum" sz="quarter" idx="12"/>
          </p:nvPr>
        </p:nvSpPr>
        <p:spPr/>
        <p:txBody>
          <a:bodyPr/>
          <a:lstStyle/>
          <a:p>
            <a:pPr>
              <a:defRPr/>
            </a:pPr>
            <a:fld id="{F166D248-4C64-4050-981E-D615D104C7BC}" type="slidenum">
              <a:rPr lang="nl-NL" smtClean="0">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350589069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4727510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7956648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7348846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76924982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54889483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srgbClr val="FFFFFF"/>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6370790"/>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3067370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pPr>
              <a:defRPr/>
            </a:pPr>
            <a:endParaRPr lang="nl-NL">
              <a:solidFill>
                <a:srgbClr val="003399"/>
              </a:solidFill>
            </a:endParaRPr>
          </a:p>
        </p:txBody>
      </p:sp>
      <p:sp>
        <p:nvSpPr>
          <p:cNvPr id="6" name="Tijdelijke aanduiding voor dianummer 5"/>
          <p:cNvSpPr>
            <a:spLocks noGrp="1"/>
          </p:cNvSpPr>
          <p:nvPr>
            <p:ph type="sldNum" sz="quarter" idx="12"/>
          </p:nvPr>
        </p:nvSpPr>
        <p:spPr/>
        <p:txBody>
          <a:bodyPr/>
          <a:lstStyle/>
          <a:p>
            <a:pPr>
              <a:defRPr/>
            </a:pPr>
            <a:fld id="{0D7F3883-5654-4048-9946-1CF2BA445642}" type="slidenum">
              <a:rPr lang="nl-NL" smtClean="0">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3339278829"/>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003407"/>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264212238"/>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7017224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srgbClr val="003399"/>
              </a:solidFill>
            </a:endParaRPr>
          </a:p>
        </p:txBody>
      </p:sp>
      <p:sp>
        <p:nvSpPr>
          <p:cNvPr id="4" name="Tijdelijke aanduiding voor voettekst 3"/>
          <p:cNvSpPr>
            <a:spLocks noGrp="1"/>
          </p:cNvSpPr>
          <p:nvPr>
            <p:ph type="ftr" sz="quarter" idx="11"/>
          </p:nvPr>
        </p:nvSpPr>
        <p:spPr/>
        <p:txBody>
          <a:bodyPr/>
          <a:lstStyle/>
          <a:p>
            <a:pPr>
              <a:defRPr/>
            </a:pPr>
            <a:endParaRPr lang="nl-NL">
              <a:solidFill>
                <a:srgbClr val="003399"/>
              </a:solidFill>
            </a:endParaRPr>
          </a:p>
        </p:txBody>
      </p:sp>
      <p:sp>
        <p:nvSpPr>
          <p:cNvPr id="5" name="Tijdelijke aanduiding voor dianummer 4"/>
          <p:cNvSpPr>
            <a:spLocks noGrp="1"/>
          </p:cNvSpPr>
          <p:nvPr>
            <p:ph type="sldNum" sz="quarter" idx="12"/>
          </p:nvPr>
        </p:nvSpPr>
        <p:spPr/>
        <p:txBody>
          <a:bodyPr/>
          <a:lstStyle/>
          <a:p>
            <a:pPr>
              <a:defRPr/>
            </a:pPr>
            <a:fld id="{1B853CD0-2CBD-4D2F-9E2B-128D8AF62DD3}" type="slidenum">
              <a:rPr lang="nl-NL" smtClean="0">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2947469270"/>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srgbClr val="003399"/>
              </a:solidFill>
            </a:endParaRPr>
          </a:p>
        </p:txBody>
      </p:sp>
      <p:sp>
        <p:nvSpPr>
          <p:cNvPr id="3" name="Tijdelijke aanduiding voor voettekst 2"/>
          <p:cNvSpPr>
            <a:spLocks noGrp="1"/>
          </p:cNvSpPr>
          <p:nvPr>
            <p:ph type="ftr" sz="quarter" idx="11"/>
          </p:nvPr>
        </p:nvSpPr>
        <p:spPr/>
        <p:txBody>
          <a:bodyPr/>
          <a:lstStyle/>
          <a:p>
            <a:pPr>
              <a:defRPr/>
            </a:pPr>
            <a:endParaRPr lang="nl-NL">
              <a:solidFill>
                <a:srgbClr val="003399"/>
              </a:solidFill>
            </a:endParaRPr>
          </a:p>
        </p:txBody>
      </p:sp>
      <p:sp>
        <p:nvSpPr>
          <p:cNvPr id="4" name="Tijdelijke aanduiding voor dianummer 3"/>
          <p:cNvSpPr>
            <a:spLocks noGrp="1"/>
          </p:cNvSpPr>
          <p:nvPr>
            <p:ph type="sldNum" sz="quarter" idx="12"/>
          </p:nvPr>
        </p:nvSpPr>
        <p:spPr/>
        <p:txBody>
          <a:bodyPr/>
          <a:lstStyle/>
          <a:p>
            <a:pPr>
              <a:defRPr/>
            </a:pPr>
            <a:fld id="{F166D248-4C64-4050-981E-D615D104C7BC}" type="slidenum">
              <a:rPr lang="nl-NL" smtClean="0">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289461595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5144580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140630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471F1483-E4B8-4BB5-BA12-37B4EC0C2B7D}" type="datetimeFigureOut">
              <a:rPr lang="nl-NL" smtClean="0">
                <a:solidFill>
                  <a:prstClr val="black">
                    <a:tint val="75000"/>
                  </a:prstClr>
                </a:solidFill>
              </a:rPr>
              <a:pPr/>
              <a:t>13-1-2016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99B0F83E-647F-4E5E-9708-49F78A0877E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12210643"/>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01759937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085E4A9-4E55-48EE-873B-FAE8EC8C3F5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53986551"/>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srgbClr val="FFFFFF"/>
              </a:solidFill>
            </a:endParaRPr>
          </a:p>
        </p:txBody>
      </p:sp>
      <p:sp>
        <p:nvSpPr>
          <p:cNvPr id="5" name="Tijdelijke aanduiding voor voettekst 4"/>
          <p:cNvSpPr>
            <a:spLocks noGrp="1"/>
          </p:cNvSpPr>
          <p:nvPr>
            <p:ph type="ftr" sz="quarter" idx="11"/>
          </p:nvPr>
        </p:nvSpPr>
        <p:spPr/>
        <p:txBody>
          <a:bodyPr/>
          <a:lstStyle/>
          <a:p>
            <a:pPr>
              <a:defRPr/>
            </a:pPr>
            <a:endParaRPr lang="nl-NL">
              <a:solidFill>
                <a:srgbClr val="003399"/>
              </a:solidFill>
            </a:endParaRPr>
          </a:p>
        </p:txBody>
      </p:sp>
      <p:sp>
        <p:nvSpPr>
          <p:cNvPr id="6" name="Tijdelijke aanduiding voor dianummer 5"/>
          <p:cNvSpPr>
            <a:spLocks noGrp="1"/>
          </p:cNvSpPr>
          <p:nvPr>
            <p:ph type="sldNum" sz="quarter" idx="12"/>
          </p:nvPr>
        </p:nvSpPr>
        <p:spPr/>
        <p:txBody>
          <a:bodyPr/>
          <a:lstStyle/>
          <a:p>
            <a:pPr>
              <a:defRPr/>
            </a:pPr>
            <a:fld id="{87E98B64-7C6A-4CF5-8A81-0D74705CBB0B}" type="slidenum">
              <a:rPr lang="nl-NL" smtClean="0">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102428310"/>
      </p:ext>
    </p:extLst>
  </p:cSld>
  <p:clrMapOvr>
    <a:masterClrMapping/>
  </p:clrMapOvr>
  <p:transition>
    <p:dissolve/>
  </p:transition>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4" name="Tijdelijke aanduiding voor voettekst 3"/>
          <p:cNvSpPr>
            <a:spLocks noGrp="1"/>
          </p:cNvSpPr>
          <p:nvPr>
            <p:ph type="ftr" sz="quarter" idx="11"/>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dianummer 4"/>
          <p:cNvSpPr>
            <a:spLocks noGrp="1"/>
          </p:cNvSpPr>
          <p:nvPr>
            <p:ph type="sldNum" sz="quarter" idx="12"/>
          </p:nvPr>
        </p:nvSpPr>
        <p:spPr/>
        <p:txBody>
          <a:bodyPr/>
          <a:lstStyle/>
          <a:p>
            <a:pPr fontAlgn="base">
              <a:spcBef>
                <a:spcPct val="0"/>
              </a:spcBef>
              <a:spcAft>
                <a:spcPct val="0"/>
              </a:spcAft>
              <a:defRPr/>
            </a:pPr>
            <a:fld id="{7DD5EB0A-CEC5-45F2-B936-7868437E7C84}" type="slidenum">
              <a:rPr lang="nl-NL" smtClean="0">
                <a:solidFill>
                  <a:srgbClr val="FFFFFF"/>
                </a:solidFill>
              </a:rPr>
              <a:pPr fontAlgn="base">
                <a:spcBef>
                  <a:spcPct val="0"/>
                </a:spcBef>
                <a:spcAft>
                  <a:spcPct val="0"/>
                </a:spcAft>
                <a:defRPr/>
              </a:pPr>
              <a:t>‹nr.›</a:t>
            </a:fld>
            <a:endParaRPr lang="nl-NL">
              <a:solidFill>
                <a:srgbClr val="FFFFFF"/>
              </a:solidFill>
            </a:endParaRPr>
          </a:p>
        </p:txBody>
      </p:sp>
    </p:spTree>
    <p:extLst>
      <p:ext uri="{BB962C8B-B14F-4D97-AF65-F5344CB8AC3E}">
        <p14:creationId xmlns:p14="http://schemas.microsoft.com/office/powerpoint/2010/main" val="1754743127"/>
      </p:ext>
    </p:extLst>
  </p:cSld>
  <p:clrMapOvr>
    <a:masterClrMapping/>
  </p:clrMapOvr>
  <p:hf sldNum="0" hdr="0" ftr="0"/>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pPr>
              <a:defRPr/>
            </a:pPr>
            <a:endParaRPr lang="nl-NL">
              <a:solidFill>
                <a:srgbClr val="003399"/>
              </a:solidFill>
            </a:endParaRPr>
          </a:p>
        </p:txBody>
      </p:sp>
      <p:sp>
        <p:nvSpPr>
          <p:cNvPr id="6" name="Tijdelijke aanduiding voor dianummer 5"/>
          <p:cNvSpPr>
            <a:spLocks noGrp="1"/>
          </p:cNvSpPr>
          <p:nvPr>
            <p:ph type="sldNum" sz="quarter" idx="12"/>
          </p:nvPr>
        </p:nvSpPr>
        <p:spPr/>
        <p:txBody>
          <a:bodyPr/>
          <a:lstStyle/>
          <a:p>
            <a:pPr>
              <a:defRPr/>
            </a:pPr>
            <a:fld id="{80536498-4290-412D-A725-0C7F2D099B59}" type="slidenum">
              <a:rPr lang="nl-NL" smtClean="0">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591180423"/>
      </p:ext>
    </p:extLst>
  </p:cSld>
  <p:clrMapOvr>
    <a:masterClrMapping/>
  </p:clrMapOvr>
  <p:transition>
    <p:dissolve/>
  </p:transition>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dianummer 5"/>
          <p:cNvSpPr>
            <a:spLocks noGrp="1"/>
          </p:cNvSpPr>
          <p:nvPr>
            <p:ph type="sldNum" sz="quarter" idx="12"/>
          </p:nvPr>
        </p:nvSpPr>
        <p:spPr/>
        <p:txBody>
          <a:bodyPr/>
          <a:lstStyle/>
          <a:p>
            <a:pPr fontAlgn="base">
              <a:spcBef>
                <a:spcPct val="0"/>
              </a:spcBef>
              <a:spcAft>
                <a:spcPct val="0"/>
              </a:spcAft>
              <a:defRPr/>
            </a:pPr>
            <a:fld id="{7DD5EB0A-CEC5-45F2-B936-7868437E7C84}" type="slidenum">
              <a:rPr lang="nl-NL" smtClean="0">
                <a:solidFill>
                  <a:srgbClr val="FFFFFF"/>
                </a:solidFill>
              </a:rPr>
              <a:pPr fontAlgn="base">
                <a:spcBef>
                  <a:spcPct val="0"/>
                </a:spcBef>
                <a:spcAft>
                  <a:spcPct val="0"/>
                </a:spcAft>
                <a:defRPr/>
              </a:pPr>
              <a:t>‹nr.›</a:t>
            </a:fld>
            <a:endParaRPr lang="nl-NL">
              <a:solidFill>
                <a:srgbClr val="FFFFFF"/>
              </a:solidFill>
            </a:endParaRPr>
          </a:p>
        </p:txBody>
      </p:sp>
    </p:spTree>
    <p:extLst>
      <p:ext uri="{BB962C8B-B14F-4D97-AF65-F5344CB8AC3E}">
        <p14:creationId xmlns:p14="http://schemas.microsoft.com/office/powerpoint/2010/main" val="61688228"/>
      </p:ext>
    </p:extLst>
  </p:cSld>
  <p:clrMapOvr>
    <a:masterClrMapping/>
  </p:clrMapOvr>
  <p:timing>
    <p:tnLst>
      <p:par>
        <p:cTn id="1" dur="indefinite" restart="never" nodeType="tmRoot"/>
      </p:par>
    </p:tnLst>
  </p:timing>
  <p:hf sldNum="0" hdr="0" ftr="0"/>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voettekst 5"/>
          <p:cNvSpPr>
            <a:spLocks noGrp="1"/>
          </p:cNvSpPr>
          <p:nvPr>
            <p:ph type="ftr" sz="quarter" idx="11"/>
          </p:nvPr>
        </p:nvSpPr>
        <p:spPr/>
        <p:txBody>
          <a:bodyPr/>
          <a:lstStyle/>
          <a:p>
            <a:pPr fontAlgn="base">
              <a:spcBef>
                <a:spcPct val="0"/>
              </a:spcBef>
              <a:spcAft>
                <a:spcPct val="0"/>
              </a:spcAft>
              <a:defRPr/>
            </a:pPr>
            <a:endParaRPr lang="nl-NL">
              <a:solidFill>
                <a:srgbClr val="003399"/>
              </a:solidFill>
            </a:endParaRPr>
          </a:p>
        </p:txBody>
      </p:sp>
      <p:sp>
        <p:nvSpPr>
          <p:cNvPr id="7" name="Tijdelijke aanduiding voor dianummer 6"/>
          <p:cNvSpPr>
            <a:spLocks noGrp="1"/>
          </p:cNvSpPr>
          <p:nvPr>
            <p:ph type="sldNum" sz="quarter" idx="12"/>
          </p:nvPr>
        </p:nvSpPr>
        <p:spPr/>
        <p:txBody>
          <a:bodyPr/>
          <a:lstStyle/>
          <a:p>
            <a:pPr fontAlgn="base">
              <a:spcBef>
                <a:spcPct val="0"/>
              </a:spcBef>
              <a:spcAft>
                <a:spcPct val="0"/>
              </a:spcAft>
              <a:defRPr/>
            </a:pPr>
            <a:fld id="{7DD5EB0A-CEC5-45F2-B936-7868437E7C84}" type="slidenum">
              <a:rPr lang="nl-NL" smtClean="0">
                <a:solidFill>
                  <a:srgbClr val="FFFFFF"/>
                </a:solidFill>
              </a:rPr>
              <a:pPr fontAlgn="base">
                <a:spcBef>
                  <a:spcPct val="0"/>
                </a:spcBef>
                <a:spcAft>
                  <a:spcPct val="0"/>
                </a:spcAft>
                <a:defRPr/>
              </a:pPr>
              <a:t>‹nr.›</a:t>
            </a:fld>
            <a:endParaRPr lang="nl-NL">
              <a:solidFill>
                <a:srgbClr val="FFFFFF"/>
              </a:solidFill>
            </a:endParaRPr>
          </a:p>
        </p:txBody>
      </p:sp>
    </p:spTree>
    <p:extLst>
      <p:ext uri="{BB962C8B-B14F-4D97-AF65-F5344CB8AC3E}">
        <p14:creationId xmlns:p14="http://schemas.microsoft.com/office/powerpoint/2010/main" val="589547924"/>
      </p:ext>
    </p:extLst>
  </p:cSld>
  <p:clrMapOvr>
    <a:masterClrMapping/>
  </p:clrMapOvr>
  <p:timing>
    <p:tnLst>
      <p:par>
        <p:cTn id="1" dur="indefinite" restart="never" nodeType="tmRoot"/>
      </p:par>
    </p:tnLst>
  </p:timing>
  <p:hf sldNum="0" hdr="0" ftr="0"/>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8" name="Tijdelijke aanduiding voor voettekst 7"/>
          <p:cNvSpPr>
            <a:spLocks noGrp="1"/>
          </p:cNvSpPr>
          <p:nvPr>
            <p:ph type="ftr" sz="quarter" idx="11"/>
          </p:nvPr>
        </p:nvSpPr>
        <p:spPr/>
        <p:txBody>
          <a:bodyPr/>
          <a:lstStyle/>
          <a:p>
            <a:pPr fontAlgn="base">
              <a:spcBef>
                <a:spcPct val="0"/>
              </a:spcBef>
              <a:spcAft>
                <a:spcPct val="0"/>
              </a:spcAft>
              <a:defRPr/>
            </a:pPr>
            <a:endParaRPr lang="nl-NL">
              <a:solidFill>
                <a:srgbClr val="003399"/>
              </a:solidFill>
            </a:endParaRPr>
          </a:p>
        </p:txBody>
      </p:sp>
      <p:sp>
        <p:nvSpPr>
          <p:cNvPr id="9" name="Tijdelijke aanduiding voor dianummer 8"/>
          <p:cNvSpPr>
            <a:spLocks noGrp="1"/>
          </p:cNvSpPr>
          <p:nvPr>
            <p:ph type="sldNum" sz="quarter" idx="12"/>
          </p:nvPr>
        </p:nvSpPr>
        <p:spPr/>
        <p:txBody>
          <a:bodyPr/>
          <a:lstStyle/>
          <a:p>
            <a:pPr fontAlgn="base">
              <a:spcBef>
                <a:spcPct val="0"/>
              </a:spcBef>
              <a:spcAft>
                <a:spcPct val="0"/>
              </a:spcAft>
              <a:defRPr/>
            </a:pPr>
            <a:fld id="{7DD5EB0A-CEC5-45F2-B936-7868437E7C84}" type="slidenum">
              <a:rPr lang="nl-NL" smtClean="0">
                <a:solidFill>
                  <a:srgbClr val="FFFFFF"/>
                </a:solidFill>
              </a:rPr>
              <a:pPr fontAlgn="base">
                <a:spcBef>
                  <a:spcPct val="0"/>
                </a:spcBef>
                <a:spcAft>
                  <a:spcPct val="0"/>
                </a:spcAft>
                <a:defRPr/>
              </a:pPr>
              <a:t>‹nr.›</a:t>
            </a:fld>
            <a:endParaRPr lang="nl-NL">
              <a:solidFill>
                <a:srgbClr val="FFFFFF"/>
              </a:solidFill>
            </a:endParaRPr>
          </a:p>
        </p:txBody>
      </p:sp>
    </p:spTree>
    <p:extLst>
      <p:ext uri="{BB962C8B-B14F-4D97-AF65-F5344CB8AC3E}">
        <p14:creationId xmlns:p14="http://schemas.microsoft.com/office/powerpoint/2010/main" val="2612833988"/>
      </p:ext>
    </p:extLst>
  </p:cSld>
  <p:clrMapOvr>
    <a:masterClrMapping/>
  </p:clrMapOvr>
  <p:hf sldNum="0" hdr="0" ftr="0"/>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4" name="Tijdelijke aanduiding voor voettekst 3"/>
          <p:cNvSpPr>
            <a:spLocks noGrp="1"/>
          </p:cNvSpPr>
          <p:nvPr>
            <p:ph type="ftr" sz="quarter" idx="11"/>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dianummer 4"/>
          <p:cNvSpPr>
            <a:spLocks noGrp="1"/>
          </p:cNvSpPr>
          <p:nvPr>
            <p:ph type="sldNum" sz="quarter" idx="12"/>
          </p:nvPr>
        </p:nvSpPr>
        <p:spPr/>
        <p:txBody>
          <a:bodyPr/>
          <a:lstStyle/>
          <a:p>
            <a:pPr fontAlgn="base">
              <a:spcBef>
                <a:spcPct val="0"/>
              </a:spcBef>
              <a:spcAft>
                <a:spcPct val="0"/>
              </a:spcAft>
              <a:defRPr/>
            </a:pPr>
            <a:fld id="{7DD5EB0A-CEC5-45F2-B936-7868437E7C84}" type="slidenum">
              <a:rPr lang="nl-NL" smtClean="0">
                <a:solidFill>
                  <a:srgbClr val="FFFFFF"/>
                </a:solidFill>
              </a:rPr>
              <a:pPr fontAlgn="base">
                <a:spcBef>
                  <a:spcPct val="0"/>
                </a:spcBef>
                <a:spcAft>
                  <a:spcPct val="0"/>
                </a:spcAft>
                <a:defRPr/>
              </a:pPr>
              <a:t>‹nr.›</a:t>
            </a:fld>
            <a:endParaRPr lang="nl-NL">
              <a:solidFill>
                <a:srgbClr val="FFFFFF"/>
              </a:solidFill>
            </a:endParaRPr>
          </a:p>
        </p:txBody>
      </p:sp>
    </p:spTree>
    <p:extLst>
      <p:ext uri="{BB962C8B-B14F-4D97-AF65-F5344CB8AC3E}">
        <p14:creationId xmlns:p14="http://schemas.microsoft.com/office/powerpoint/2010/main" val="828328674"/>
      </p:ext>
    </p:extLst>
  </p:cSld>
  <p:clrMapOvr>
    <a:masterClrMapping/>
  </p:clrMapOvr>
  <p:timing>
    <p:tnLst>
      <p:par>
        <p:cTn id="1" dur="indefinite" restart="never" nodeType="tmRoot"/>
      </p:par>
    </p:tnLst>
  </p:timing>
  <p:hf sldNum="0" hdr="0" ftr="0"/>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srgbClr val="003399"/>
              </a:solidFill>
            </a:endParaRPr>
          </a:p>
        </p:txBody>
      </p:sp>
      <p:sp>
        <p:nvSpPr>
          <p:cNvPr id="3" name="Tijdelijke aanduiding voor voettekst 2"/>
          <p:cNvSpPr>
            <a:spLocks noGrp="1"/>
          </p:cNvSpPr>
          <p:nvPr>
            <p:ph type="ftr" sz="quarter" idx="11"/>
          </p:nvPr>
        </p:nvSpPr>
        <p:spPr/>
        <p:txBody>
          <a:bodyPr/>
          <a:lstStyle/>
          <a:p>
            <a:pPr>
              <a:defRPr/>
            </a:pPr>
            <a:endParaRPr lang="nl-NL">
              <a:solidFill>
                <a:srgbClr val="003399"/>
              </a:solidFill>
            </a:endParaRPr>
          </a:p>
        </p:txBody>
      </p:sp>
      <p:sp>
        <p:nvSpPr>
          <p:cNvPr id="4" name="Tijdelijke aanduiding voor dianummer 3"/>
          <p:cNvSpPr>
            <a:spLocks noGrp="1"/>
          </p:cNvSpPr>
          <p:nvPr>
            <p:ph type="sldNum" sz="quarter" idx="12"/>
          </p:nvPr>
        </p:nvSpPr>
        <p:spPr/>
        <p:txBody>
          <a:bodyPr/>
          <a:lstStyle/>
          <a:p>
            <a:pPr>
              <a:defRPr/>
            </a:pPr>
            <a:fld id="{873F2B11-39D6-4E1D-826B-502F32760A5A}" type="slidenum">
              <a:rPr lang="nl-NL" smtClean="0">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2064040523"/>
      </p:ext>
    </p:extLst>
  </p:cSld>
  <p:clrMapOvr>
    <a:masterClrMapping/>
  </p:clrMapOvr>
  <p:transition>
    <p:dissolv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471F1483-E4B8-4BB5-BA12-37B4EC0C2B7D}" type="datetimeFigureOut">
              <a:rPr lang="nl-NL" smtClean="0">
                <a:solidFill>
                  <a:prstClr val="black">
                    <a:tint val="75000"/>
                  </a:prstClr>
                </a:solidFill>
              </a:rPr>
              <a:pPr/>
              <a:t>13-1-2016</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99B0F83E-647F-4E5E-9708-49F78A0877E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1517914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voettekst 5"/>
          <p:cNvSpPr>
            <a:spLocks noGrp="1"/>
          </p:cNvSpPr>
          <p:nvPr>
            <p:ph type="ftr" sz="quarter" idx="11"/>
          </p:nvPr>
        </p:nvSpPr>
        <p:spPr/>
        <p:txBody>
          <a:bodyPr/>
          <a:lstStyle/>
          <a:p>
            <a:pPr fontAlgn="base">
              <a:spcBef>
                <a:spcPct val="0"/>
              </a:spcBef>
              <a:spcAft>
                <a:spcPct val="0"/>
              </a:spcAft>
              <a:defRPr/>
            </a:pPr>
            <a:endParaRPr lang="nl-NL">
              <a:solidFill>
                <a:srgbClr val="003399"/>
              </a:solidFill>
            </a:endParaRPr>
          </a:p>
        </p:txBody>
      </p:sp>
      <p:sp>
        <p:nvSpPr>
          <p:cNvPr id="7" name="Tijdelijke aanduiding voor dianummer 6"/>
          <p:cNvSpPr>
            <a:spLocks noGrp="1"/>
          </p:cNvSpPr>
          <p:nvPr>
            <p:ph type="sldNum" sz="quarter" idx="12"/>
          </p:nvPr>
        </p:nvSpPr>
        <p:spPr/>
        <p:txBody>
          <a:bodyPr/>
          <a:lstStyle/>
          <a:p>
            <a:pPr fontAlgn="base">
              <a:spcBef>
                <a:spcPct val="0"/>
              </a:spcBef>
              <a:spcAft>
                <a:spcPct val="0"/>
              </a:spcAft>
              <a:defRPr/>
            </a:pPr>
            <a:fld id="{7DD5EB0A-CEC5-45F2-B936-7868437E7C84}" type="slidenum">
              <a:rPr lang="nl-NL" smtClean="0">
                <a:solidFill>
                  <a:srgbClr val="FFFFFF"/>
                </a:solidFill>
              </a:rPr>
              <a:pPr fontAlgn="base">
                <a:spcBef>
                  <a:spcPct val="0"/>
                </a:spcBef>
                <a:spcAft>
                  <a:spcPct val="0"/>
                </a:spcAft>
                <a:defRPr/>
              </a:pPr>
              <a:t>‹nr.›</a:t>
            </a:fld>
            <a:endParaRPr lang="nl-NL">
              <a:solidFill>
                <a:srgbClr val="FFFFFF"/>
              </a:solidFill>
            </a:endParaRPr>
          </a:p>
        </p:txBody>
      </p:sp>
    </p:spTree>
    <p:extLst>
      <p:ext uri="{BB962C8B-B14F-4D97-AF65-F5344CB8AC3E}">
        <p14:creationId xmlns:p14="http://schemas.microsoft.com/office/powerpoint/2010/main" val="336002967"/>
      </p:ext>
    </p:extLst>
  </p:cSld>
  <p:clrMapOvr>
    <a:masterClrMapping/>
  </p:clrMapOvr>
  <p:hf sldNum="0" hdr="0" ftr="0"/>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voettekst 5"/>
          <p:cNvSpPr>
            <a:spLocks noGrp="1"/>
          </p:cNvSpPr>
          <p:nvPr>
            <p:ph type="ftr" sz="quarter" idx="11"/>
          </p:nvPr>
        </p:nvSpPr>
        <p:spPr/>
        <p:txBody>
          <a:bodyPr/>
          <a:lstStyle/>
          <a:p>
            <a:pPr fontAlgn="base">
              <a:spcBef>
                <a:spcPct val="0"/>
              </a:spcBef>
              <a:spcAft>
                <a:spcPct val="0"/>
              </a:spcAft>
              <a:defRPr/>
            </a:pPr>
            <a:endParaRPr lang="nl-NL">
              <a:solidFill>
                <a:srgbClr val="003399"/>
              </a:solidFill>
            </a:endParaRPr>
          </a:p>
        </p:txBody>
      </p:sp>
      <p:sp>
        <p:nvSpPr>
          <p:cNvPr id="7" name="Tijdelijke aanduiding voor dianummer 6"/>
          <p:cNvSpPr>
            <a:spLocks noGrp="1"/>
          </p:cNvSpPr>
          <p:nvPr>
            <p:ph type="sldNum" sz="quarter" idx="12"/>
          </p:nvPr>
        </p:nvSpPr>
        <p:spPr/>
        <p:txBody>
          <a:bodyPr/>
          <a:lstStyle/>
          <a:p>
            <a:pPr fontAlgn="base">
              <a:spcBef>
                <a:spcPct val="0"/>
              </a:spcBef>
              <a:spcAft>
                <a:spcPct val="0"/>
              </a:spcAft>
              <a:defRPr/>
            </a:pPr>
            <a:fld id="{7DD5EB0A-CEC5-45F2-B936-7868437E7C84}" type="slidenum">
              <a:rPr lang="nl-NL" smtClean="0">
                <a:solidFill>
                  <a:srgbClr val="FFFFFF"/>
                </a:solidFill>
              </a:rPr>
              <a:pPr fontAlgn="base">
                <a:spcBef>
                  <a:spcPct val="0"/>
                </a:spcBef>
                <a:spcAft>
                  <a:spcPct val="0"/>
                </a:spcAft>
                <a:defRPr/>
              </a:pPr>
              <a:t>‹nr.›</a:t>
            </a:fld>
            <a:endParaRPr lang="nl-NL">
              <a:solidFill>
                <a:srgbClr val="FFFFFF"/>
              </a:solidFill>
            </a:endParaRPr>
          </a:p>
        </p:txBody>
      </p:sp>
    </p:spTree>
    <p:extLst>
      <p:ext uri="{BB962C8B-B14F-4D97-AF65-F5344CB8AC3E}">
        <p14:creationId xmlns:p14="http://schemas.microsoft.com/office/powerpoint/2010/main" val="3906709736"/>
      </p:ext>
    </p:extLst>
  </p:cSld>
  <p:clrMapOvr>
    <a:masterClrMapping/>
  </p:clrMapOvr>
  <p:hf sldNum="0" hdr="0" ftr="0"/>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dianummer 5"/>
          <p:cNvSpPr>
            <a:spLocks noGrp="1"/>
          </p:cNvSpPr>
          <p:nvPr>
            <p:ph type="sldNum" sz="quarter" idx="12"/>
          </p:nvPr>
        </p:nvSpPr>
        <p:spPr/>
        <p:txBody>
          <a:bodyPr/>
          <a:lstStyle/>
          <a:p>
            <a:pPr fontAlgn="base">
              <a:spcBef>
                <a:spcPct val="0"/>
              </a:spcBef>
              <a:spcAft>
                <a:spcPct val="0"/>
              </a:spcAft>
              <a:defRPr/>
            </a:pPr>
            <a:fld id="{7DD5EB0A-CEC5-45F2-B936-7868437E7C84}" type="slidenum">
              <a:rPr lang="nl-NL" smtClean="0">
                <a:solidFill>
                  <a:srgbClr val="FFFFFF"/>
                </a:solidFill>
              </a:rPr>
              <a:pPr fontAlgn="base">
                <a:spcBef>
                  <a:spcPct val="0"/>
                </a:spcBef>
                <a:spcAft>
                  <a:spcPct val="0"/>
                </a:spcAft>
                <a:defRPr/>
              </a:pPr>
              <a:t>‹nr.›</a:t>
            </a:fld>
            <a:endParaRPr lang="nl-NL">
              <a:solidFill>
                <a:srgbClr val="FFFFFF"/>
              </a:solidFill>
            </a:endParaRPr>
          </a:p>
        </p:txBody>
      </p:sp>
    </p:spTree>
    <p:extLst>
      <p:ext uri="{BB962C8B-B14F-4D97-AF65-F5344CB8AC3E}">
        <p14:creationId xmlns:p14="http://schemas.microsoft.com/office/powerpoint/2010/main" val="3654619503"/>
      </p:ext>
    </p:extLst>
  </p:cSld>
  <p:clrMapOvr>
    <a:masterClrMapping/>
  </p:clrMapOvr>
  <p:hf sldNum="0" hdr="0" ftr="0"/>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fontAlgn="base">
              <a:spcBef>
                <a:spcPct val="0"/>
              </a:spcBef>
              <a:spcAft>
                <a:spcPct val="0"/>
              </a:spcAft>
              <a:defRPr/>
            </a:pPr>
            <a:endParaRPr lang="nl-NL">
              <a:solidFill>
                <a:srgbClr val="003399"/>
              </a:solidFill>
            </a:endParaRPr>
          </a:p>
        </p:txBody>
      </p:sp>
      <p:sp>
        <p:nvSpPr>
          <p:cNvPr id="5" name="Tijdelijke aanduiding voor voettekst 4"/>
          <p:cNvSpPr>
            <a:spLocks noGrp="1"/>
          </p:cNvSpPr>
          <p:nvPr>
            <p:ph type="ftr" sz="quarter" idx="11"/>
          </p:nvPr>
        </p:nvSpPr>
        <p:spPr/>
        <p:txBody>
          <a:bodyPr/>
          <a:lstStyle/>
          <a:p>
            <a:pPr fontAlgn="base">
              <a:spcBef>
                <a:spcPct val="0"/>
              </a:spcBef>
              <a:spcAft>
                <a:spcPct val="0"/>
              </a:spcAft>
              <a:defRPr/>
            </a:pPr>
            <a:endParaRPr lang="nl-NL">
              <a:solidFill>
                <a:srgbClr val="003399"/>
              </a:solidFill>
            </a:endParaRPr>
          </a:p>
        </p:txBody>
      </p:sp>
      <p:sp>
        <p:nvSpPr>
          <p:cNvPr id="6" name="Tijdelijke aanduiding voor dianummer 5"/>
          <p:cNvSpPr>
            <a:spLocks noGrp="1"/>
          </p:cNvSpPr>
          <p:nvPr>
            <p:ph type="sldNum" sz="quarter" idx="12"/>
          </p:nvPr>
        </p:nvSpPr>
        <p:spPr/>
        <p:txBody>
          <a:bodyPr/>
          <a:lstStyle/>
          <a:p>
            <a:pPr fontAlgn="base">
              <a:spcBef>
                <a:spcPct val="0"/>
              </a:spcBef>
              <a:spcAft>
                <a:spcPct val="0"/>
              </a:spcAft>
              <a:defRPr/>
            </a:pPr>
            <a:fld id="{7DD5EB0A-CEC5-45F2-B936-7868437E7C84}" type="slidenum">
              <a:rPr lang="nl-NL" smtClean="0">
                <a:solidFill>
                  <a:srgbClr val="FFFFFF"/>
                </a:solidFill>
              </a:rPr>
              <a:pPr fontAlgn="base">
                <a:spcBef>
                  <a:spcPct val="0"/>
                </a:spcBef>
                <a:spcAft>
                  <a:spcPct val="0"/>
                </a:spcAft>
                <a:defRPr/>
              </a:pPr>
              <a:t>‹nr.›</a:t>
            </a:fld>
            <a:endParaRPr lang="nl-NL">
              <a:solidFill>
                <a:srgbClr val="FFFFFF"/>
              </a:solidFill>
            </a:endParaRPr>
          </a:p>
        </p:txBody>
      </p:sp>
    </p:spTree>
    <p:extLst>
      <p:ext uri="{BB962C8B-B14F-4D97-AF65-F5344CB8AC3E}">
        <p14:creationId xmlns:p14="http://schemas.microsoft.com/office/powerpoint/2010/main" val="965545016"/>
      </p:ext>
    </p:extLst>
  </p:cSld>
  <p:clrMapOvr>
    <a:masterClrMapping/>
  </p:clrMapOvr>
  <p:timing>
    <p:tnLst>
      <p:par>
        <p:cTn id="1" dur="indefinite" restart="never" nodeType="tmRoot"/>
      </p:par>
    </p:tnLst>
  </p:timing>
  <p:hf sldNum="0" hdr="0" ftr="0"/>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B0E92-C274-41BB-8B2F-F25437E5958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996772995"/>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51605344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9117C358-E574-40C3-B3E8-3FE21BA7B855}"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238005436"/>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C6A61-900B-4A7D-B5AE-84B79FF75EEB}"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4027725910"/>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DE06A51D-FD01-4D22-945A-4520CE46395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233951375"/>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a:defRPr/>
            </a:pPr>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pPr>
              <a:defRPr/>
            </a:pPr>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pPr>
              <a:defRPr/>
            </a:pPr>
            <a:fld id="{4015DA36-C795-418D-B428-87205B32DF0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84202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fld id="{471F1483-E4B8-4BB5-BA12-37B4EC0C2B7D}" type="datetimeFigureOut">
              <a:rPr lang="nl-NL" smtClean="0">
                <a:solidFill>
                  <a:prstClr val="black">
                    <a:tint val="75000"/>
                  </a:prstClr>
                </a:solidFill>
              </a:rPr>
              <a:pPr/>
              <a:t>13-1-2016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99B0F83E-647F-4E5E-9708-49F78A0877E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481366528"/>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5584AF14-1D44-4C1B-B2F4-1620441AEBC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482068491"/>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pPr>
              <a:defRPr/>
            </a:pPr>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pPr>
              <a:defRPr/>
            </a:pPr>
            <a:fld id="{A6F48473-CFAA-4F6C-98D4-AB1521ED24D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3432404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9F325123-33C0-481F-AC75-B0818E2F4AC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41122122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76569481-4F2A-4FE3-B466-BA2C46FE8BE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69357186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76614BE2-6473-447A-AE51-4F3B15266DF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60451607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51BD0EE0-B923-4B53-9914-05FD0C9B62A2}"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412656652"/>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B0E92-C274-41BB-8B2F-F25437E5958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78618879"/>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35231749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9117C358-E574-40C3-B3E8-3FE21BA7B855}"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229840212"/>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C6A61-900B-4A7D-B5AE-84B79FF75EEB}"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10748593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471F1483-E4B8-4BB5-BA12-37B4EC0C2B7D}" type="datetimeFigureOut">
              <a:rPr lang="nl-NL" smtClean="0">
                <a:solidFill>
                  <a:prstClr val="black">
                    <a:tint val="75000"/>
                  </a:prstClr>
                </a:solidFill>
              </a:rPr>
              <a:pPr/>
              <a:t>13-1-2016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99B0F83E-647F-4E5E-9708-49F78A0877E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85777912"/>
      </p:ext>
    </p:extLst>
  </p:cSld>
  <p:clrMapOvr>
    <a:masterClrMapping/>
  </p:clrMapOvr>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DE06A51D-FD01-4D22-945A-4520CE46395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697689431"/>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a:defRPr/>
            </a:pPr>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pPr>
              <a:defRPr/>
            </a:pPr>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pPr>
              <a:defRPr/>
            </a:pPr>
            <a:fld id="{4015DA36-C795-418D-B428-87205B32DF0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61927243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5584AF14-1D44-4C1B-B2F4-1620441AEBC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052635615"/>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pPr>
              <a:defRPr/>
            </a:pPr>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pPr>
              <a:defRPr/>
            </a:pPr>
            <a:fld id="{A6F48473-CFAA-4F6C-98D4-AB1521ED24D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20880697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9F325123-33C0-481F-AC75-B0818E2F4AC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702640904"/>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76569481-4F2A-4FE3-B466-BA2C46FE8BE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74813337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76614BE2-6473-447A-AE51-4F3B15266DF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4025518190"/>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51BD0EE0-B923-4B53-9914-05FD0C9B62A2}"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95787326"/>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B0E92-C274-41BB-8B2F-F25437E5958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94243937"/>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613420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471F1483-E4B8-4BB5-BA12-37B4EC0C2B7D}" type="datetimeFigureOut">
              <a:rPr lang="nl-NL" smtClean="0">
                <a:solidFill>
                  <a:prstClr val="black">
                    <a:tint val="75000"/>
                  </a:prstClr>
                </a:solidFill>
              </a:rPr>
              <a:pPr/>
              <a:t>13-1-2016</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99B0F83E-647F-4E5E-9708-49F78A0877E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7557141"/>
      </p:ext>
    </p:extLst>
  </p:cSld>
  <p:clrMapOvr>
    <a:masterClrMapping/>
  </p:clrMapOvr>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9117C358-E574-40C3-B3E8-3FE21BA7B855}"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867090794"/>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C6A61-900B-4A7D-B5AE-84B79FF75EEB}"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741657450"/>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DE06A51D-FD01-4D22-945A-4520CE46395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78470683"/>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a:defRPr/>
            </a:pPr>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pPr>
              <a:defRPr/>
            </a:pPr>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pPr>
              <a:defRPr/>
            </a:pPr>
            <a:fld id="{4015DA36-C795-418D-B428-87205B32DF0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44808098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5584AF14-1D44-4C1B-B2F4-1620441AEBC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782493354"/>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pPr>
              <a:defRPr/>
            </a:pPr>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pPr>
              <a:defRPr/>
            </a:pPr>
            <a:fld id="{A6F48473-CFAA-4F6C-98D4-AB1521ED24D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57218217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9F325123-33C0-481F-AC75-B0818E2F4AC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06182130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76569481-4F2A-4FE3-B466-BA2C46FE8BE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1180439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76614BE2-6473-447A-AE51-4F3B15266DF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313307287"/>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51BD0EE0-B923-4B53-9914-05FD0C9B62A2}"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7043159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BA6C6A61-900B-4A7D-B5AE-84B79FF75EEB}" type="slidenum">
              <a:rPr lang="nl-NL" smtClean="0"/>
              <a:pPr>
                <a:defRPr/>
              </a:pPr>
              <a:t>‹nr.›</a:t>
            </a:fld>
            <a:endParaRPr lang="nl-NL"/>
          </a:p>
        </p:txBody>
      </p:sp>
    </p:spTree>
    <p:extLst>
      <p:ext uri="{BB962C8B-B14F-4D97-AF65-F5344CB8AC3E}">
        <p14:creationId xmlns:p14="http://schemas.microsoft.com/office/powerpoint/2010/main" val="3644299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471F1483-E4B8-4BB5-BA12-37B4EC0C2B7D}" type="datetimeFigureOut">
              <a:rPr lang="nl-NL" smtClean="0">
                <a:solidFill>
                  <a:prstClr val="black">
                    <a:tint val="75000"/>
                  </a:prstClr>
                </a:solidFill>
              </a:rPr>
              <a:pPr/>
              <a:t>13-1-2016</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99B0F83E-647F-4E5E-9708-49F78A0877E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259001541"/>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B0E92-C274-41BB-8B2F-F25437E5958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064816130"/>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76435373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9117C358-E574-40C3-B3E8-3FE21BA7B855}"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671070505"/>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C6A61-900B-4A7D-B5AE-84B79FF75EEB}"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78525670"/>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DE06A51D-FD01-4D22-945A-4520CE46395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820768100"/>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a:defRPr/>
            </a:pPr>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pPr>
              <a:defRPr/>
            </a:pPr>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pPr>
              <a:defRPr/>
            </a:pPr>
            <a:fld id="{4015DA36-C795-418D-B428-87205B32DF0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57268136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5584AF14-1D44-4C1B-B2F4-1620441AEBC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941554953"/>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pPr>
              <a:defRPr/>
            </a:pPr>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pPr>
              <a:defRPr/>
            </a:pPr>
            <a:fld id="{A6F48473-CFAA-4F6C-98D4-AB1521ED24D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131881826"/>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9F325123-33C0-481F-AC75-B0818E2F4AC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420630128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76569481-4F2A-4FE3-B466-BA2C46FE8BE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1278501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471F1483-E4B8-4BB5-BA12-37B4EC0C2B7D}" type="datetimeFigureOut">
              <a:rPr lang="nl-NL" smtClean="0">
                <a:solidFill>
                  <a:prstClr val="black">
                    <a:tint val="75000"/>
                  </a:prstClr>
                </a:solidFill>
              </a:rPr>
              <a:pPr/>
              <a:t>13-1-2016</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99B0F83E-647F-4E5E-9708-49F78A0877E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60396311"/>
      </p:ext>
    </p:extLst>
  </p:cSld>
  <p:clrMapOvr>
    <a:masterClrMapping/>
  </p:clrMapOvr>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76614BE2-6473-447A-AE51-4F3B15266DF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4111588982"/>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51BD0EE0-B923-4B53-9914-05FD0C9B62A2}"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608417784"/>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B0E92-C274-41BB-8B2F-F25437E5958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962858842"/>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03240990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9117C358-E574-40C3-B3E8-3FE21BA7B855}"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258587419"/>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C6A61-900B-4A7D-B5AE-84B79FF75EEB}"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762544052"/>
      </p:ext>
    </p:extLst>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DE06A51D-FD01-4D22-945A-4520CE46395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787264403"/>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a:defRPr/>
            </a:pPr>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pPr>
              <a:defRPr/>
            </a:pPr>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pPr>
              <a:defRPr/>
            </a:pPr>
            <a:fld id="{4015DA36-C795-418D-B428-87205B32DF0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443186592"/>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5584AF14-1D44-4C1B-B2F4-1620441AEBC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252073561"/>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pPr>
              <a:defRPr/>
            </a:pPr>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pPr>
              <a:defRPr/>
            </a:pPr>
            <a:fld id="{A6F48473-CFAA-4F6C-98D4-AB1521ED24D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7377266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71F1483-E4B8-4BB5-BA12-37B4EC0C2B7D}" type="datetimeFigureOut">
              <a:rPr lang="nl-NL" smtClean="0">
                <a:solidFill>
                  <a:prstClr val="black">
                    <a:tint val="75000"/>
                  </a:prstClr>
                </a:solidFill>
              </a:rPr>
              <a:pPr/>
              <a:t>13-1-2016</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99B0F83E-647F-4E5E-9708-49F78A0877E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09598862"/>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9F325123-33C0-481F-AC75-B0818E2F4AC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4119021260"/>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76569481-4F2A-4FE3-B466-BA2C46FE8BE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732275618"/>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76614BE2-6473-447A-AE51-4F3B15266DF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630565692"/>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51BD0EE0-B923-4B53-9914-05FD0C9B62A2}"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371891782"/>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B0E92-C274-41BB-8B2F-F25437E5958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550857500"/>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655759797"/>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9117C358-E574-40C3-B3E8-3FE21BA7B855}"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069163207"/>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C6A61-900B-4A7D-B5AE-84B79FF75EEB}"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825917391"/>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DE06A51D-FD01-4D22-945A-4520CE46395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684204215"/>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a:defRPr/>
            </a:pPr>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pPr>
              <a:defRPr/>
            </a:pPr>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pPr>
              <a:defRPr/>
            </a:pPr>
            <a:fld id="{4015DA36-C795-418D-B428-87205B32DF0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40559811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471F1483-E4B8-4BB5-BA12-37B4EC0C2B7D}" type="datetimeFigureOut">
              <a:rPr lang="nl-NL" smtClean="0">
                <a:solidFill>
                  <a:prstClr val="black">
                    <a:tint val="75000"/>
                  </a:prstClr>
                </a:solidFill>
              </a:rPr>
              <a:pPr/>
              <a:t>13-1-2016</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99B0F83E-647F-4E5E-9708-49F78A0877E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50026704"/>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5584AF14-1D44-4C1B-B2F4-1620441AEBC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837432277"/>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pPr>
              <a:defRPr/>
            </a:pPr>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pPr>
              <a:defRPr/>
            </a:pPr>
            <a:fld id="{A6F48473-CFAA-4F6C-98D4-AB1521ED24D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577457412"/>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9F325123-33C0-481F-AC75-B0818E2F4AC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826315451"/>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76569481-4F2A-4FE3-B466-BA2C46FE8BE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84756040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76614BE2-6473-447A-AE51-4F3B15266DF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149826577"/>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51BD0EE0-B923-4B53-9914-05FD0C9B62A2}"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607481599"/>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B0E92-C274-41BB-8B2F-F25437E5958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464065318"/>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501772886"/>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9117C358-E574-40C3-B3E8-3FE21BA7B855}"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100267575"/>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C6A61-900B-4A7D-B5AE-84B79FF75EEB}"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81398655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471F1483-E4B8-4BB5-BA12-37B4EC0C2B7D}" type="datetimeFigureOut">
              <a:rPr lang="nl-NL" smtClean="0">
                <a:solidFill>
                  <a:prstClr val="black">
                    <a:tint val="75000"/>
                  </a:prstClr>
                </a:solidFill>
              </a:rPr>
              <a:pPr/>
              <a:t>13-1-2016</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99B0F83E-647F-4E5E-9708-49F78A0877E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729130280"/>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DE06A51D-FD01-4D22-945A-4520CE46395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4048573173"/>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a:defRPr/>
            </a:pPr>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pPr>
              <a:defRPr/>
            </a:pPr>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pPr>
              <a:defRPr/>
            </a:pPr>
            <a:fld id="{4015DA36-C795-418D-B428-87205B32DF0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25403856"/>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5584AF14-1D44-4C1B-B2F4-1620441AEBC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448548381"/>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pPr>
              <a:defRPr/>
            </a:pPr>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pPr>
              <a:defRPr/>
            </a:pPr>
            <a:fld id="{A6F48473-CFAA-4F6C-98D4-AB1521ED24D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061006586"/>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9F325123-33C0-481F-AC75-B0818E2F4AC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050417535"/>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76569481-4F2A-4FE3-B466-BA2C46FE8BE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970816721"/>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76614BE2-6473-447A-AE51-4F3B15266DF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86402727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51BD0EE0-B923-4B53-9914-05FD0C9B62A2}"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618454498"/>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B0E92-C274-41BB-8B2F-F25437E5958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796917489"/>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4937254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71F1483-E4B8-4BB5-BA12-37B4EC0C2B7D}" type="datetimeFigureOut">
              <a:rPr lang="nl-NL" smtClean="0">
                <a:solidFill>
                  <a:prstClr val="black">
                    <a:tint val="75000"/>
                  </a:prstClr>
                </a:solidFill>
              </a:rPr>
              <a:pPr/>
              <a:t>13-1-2016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99B0F83E-647F-4E5E-9708-49F78A0877E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99242326"/>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9117C358-E574-40C3-B3E8-3FE21BA7B855}"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151156498"/>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C6A61-900B-4A7D-B5AE-84B79FF75EEB}"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564582320"/>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DE06A51D-FD01-4D22-945A-4520CE46395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718023709"/>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a:defRPr/>
            </a:pPr>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pPr>
              <a:defRPr/>
            </a:pPr>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pPr>
              <a:defRPr/>
            </a:pPr>
            <a:fld id="{4015DA36-C795-418D-B428-87205B32DF0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499740876"/>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5584AF14-1D44-4C1B-B2F4-1620441AEBC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47226341"/>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pPr>
              <a:defRPr/>
            </a:pPr>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pPr>
              <a:defRPr/>
            </a:pPr>
            <a:fld id="{A6F48473-CFAA-4F6C-98D4-AB1521ED24D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69092747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9F325123-33C0-481F-AC75-B0818E2F4AC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82860869"/>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76569481-4F2A-4FE3-B466-BA2C46FE8BE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295485133"/>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76614BE2-6473-447A-AE51-4F3B15266DF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532030903"/>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51BD0EE0-B923-4B53-9914-05FD0C9B62A2}"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78360454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71F1483-E4B8-4BB5-BA12-37B4EC0C2B7D}" type="datetimeFigureOut">
              <a:rPr lang="nl-NL" smtClean="0">
                <a:solidFill>
                  <a:prstClr val="black">
                    <a:tint val="75000"/>
                  </a:prstClr>
                </a:solidFill>
              </a:rPr>
              <a:pPr/>
              <a:t>13-1-2016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99B0F83E-647F-4E5E-9708-49F78A0877E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61353129"/>
      </p:ext>
    </p:extLst>
  </p:cSld>
  <p:clrMapOvr>
    <a:masterClrMapping/>
  </p:clrMapOvr>
  <p:timing>
    <p:tnLst>
      <p:par>
        <p:cT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B0E92-C274-41BB-8B2F-F25437E5958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490857403"/>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191555885"/>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9117C358-E574-40C3-B3E8-3FE21BA7B855}"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424137229"/>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C6A61-900B-4A7D-B5AE-84B79FF75EEB}"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773481933"/>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DE06A51D-FD01-4D22-945A-4520CE46395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456754185"/>
      </p:ext>
    </p:extLst>
  </p:cSld>
  <p:clrMapOvr>
    <a:masterClrMapping/>
  </p:clrMapOvr>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a:defRPr/>
            </a:pPr>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pPr>
              <a:defRPr/>
            </a:pPr>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pPr>
              <a:defRPr/>
            </a:pPr>
            <a:fld id="{4015DA36-C795-418D-B428-87205B32DF0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770180655"/>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5584AF14-1D44-4C1B-B2F4-1620441AEBC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712159890"/>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pPr>
              <a:defRPr/>
            </a:pPr>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pPr>
              <a:defRPr/>
            </a:pPr>
            <a:fld id="{A6F48473-CFAA-4F6C-98D4-AB1521ED24D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986249363"/>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9F325123-33C0-481F-AC75-B0818E2F4AC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447559447"/>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76569481-4F2A-4FE3-B466-BA2C46FE8BE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41475056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914400" y="277813"/>
            <a:ext cx="7772400"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914400" y="1600200"/>
            <a:ext cx="3810000" cy="45307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876800" y="1600200"/>
            <a:ext cx="3810000" cy="45307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a:xfrm>
            <a:off x="914400" y="6251575"/>
            <a:ext cx="1981200" cy="457200"/>
          </a:xfrm>
        </p:spPr>
        <p:txBody>
          <a:bodyPr/>
          <a:lstStyle>
            <a:lvl1pPr>
              <a:defRPr/>
            </a:lvl1pPr>
          </a:lstStyle>
          <a:p>
            <a:endParaRPr lang="nl-NL"/>
          </a:p>
        </p:txBody>
      </p:sp>
      <p:sp>
        <p:nvSpPr>
          <p:cNvPr id="6" name="Tijdelijke aanduiding voor voettekst 5"/>
          <p:cNvSpPr>
            <a:spLocks noGrp="1"/>
          </p:cNvSpPr>
          <p:nvPr>
            <p:ph type="ftr" sz="quarter" idx="11"/>
          </p:nvPr>
        </p:nvSpPr>
        <p:spPr>
          <a:xfrm>
            <a:off x="3352800" y="6248400"/>
            <a:ext cx="2971800" cy="457200"/>
          </a:xfrm>
        </p:spPr>
        <p:txBody>
          <a:bodyPr/>
          <a:lstStyle>
            <a:lvl1pPr>
              <a:defRPr/>
            </a:lvl1pPr>
          </a:lstStyle>
          <a:p>
            <a:endParaRPr lang="nl-NL"/>
          </a:p>
        </p:txBody>
      </p:sp>
      <p:sp>
        <p:nvSpPr>
          <p:cNvPr id="7" name="Tijdelijke aanduiding voor dianummer 6"/>
          <p:cNvSpPr>
            <a:spLocks noGrp="1"/>
          </p:cNvSpPr>
          <p:nvPr>
            <p:ph type="sldNum" sz="quarter" idx="12"/>
          </p:nvPr>
        </p:nvSpPr>
        <p:spPr>
          <a:xfrm>
            <a:off x="6781800" y="6248400"/>
            <a:ext cx="1905000" cy="457200"/>
          </a:xfrm>
        </p:spPr>
        <p:txBody>
          <a:bodyPr/>
          <a:lstStyle>
            <a:lvl1pPr>
              <a:defRPr/>
            </a:lvl1pPr>
          </a:lstStyle>
          <a:p>
            <a:fld id="{CFA0F4DA-C00C-4D68-B06D-3D3B55A06C13}" type="slidenum">
              <a:rPr lang="nl-NL"/>
              <a:pPr/>
              <a:t>‹nr.›</a:t>
            </a:fld>
            <a:endParaRPr lang="nl-NL"/>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76614BE2-6473-447A-AE51-4F3B15266DF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217321670"/>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51BD0EE0-B923-4B53-9914-05FD0C9B62A2}"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822133343"/>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B0E92-C274-41BB-8B2F-F25437E5958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874550227"/>
      </p:ext>
    </p:extLst>
  </p:cSld>
  <p:clrMapOvr>
    <a:masterClrMapping/>
  </p:clrMapOvr>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833501196"/>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9117C358-E574-40C3-B3E8-3FE21BA7B855}"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020520339"/>
      </p:ext>
    </p:extLst>
  </p:cSld>
  <p:clrMapOvr>
    <a:masterClrMapping/>
  </p:clrMapOvr>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C6A61-900B-4A7D-B5AE-84B79FF75EEB}"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723562813"/>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DE06A51D-FD01-4D22-945A-4520CE46395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201410784"/>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a:defRPr/>
            </a:pPr>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pPr>
              <a:defRPr/>
            </a:pPr>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pPr>
              <a:defRPr/>
            </a:pPr>
            <a:fld id="{4015DA36-C795-418D-B428-87205B32DF0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4279391151"/>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5584AF14-1D44-4C1B-B2F4-1620441AEBC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046046967"/>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pPr>
              <a:defRPr/>
            </a:pPr>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pPr>
              <a:defRPr/>
            </a:pPr>
            <a:fld id="{A6F48473-CFAA-4F6C-98D4-AB1521ED24D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5954300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lipArtAndTx" preserve="1">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914400" y="277813"/>
            <a:ext cx="7772400" cy="1143000"/>
          </a:xfrm>
        </p:spPr>
        <p:txBody>
          <a:bodyPr/>
          <a:lstStyle/>
          <a:p>
            <a:r>
              <a:rPr lang="nl-NL" smtClean="0"/>
              <a:t>Klik om de stijl te bewerken</a:t>
            </a:r>
            <a:endParaRPr lang="nl-NL"/>
          </a:p>
        </p:txBody>
      </p:sp>
      <p:sp>
        <p:nvSpPr>
          <p:cNvPr id="3" name="Tijdelijke aanduiding voor illustratie 2"/>
          <p:cNvSpPr>
            <a:spLocks noGrp="1"/>
          </p:cNvSpPr>
          <p:nvPr>
            <p:ph type="clipArt" sz="half" idx="1"/>
          </p:nvPr>
        </p:nvSpPr>
        <p:spPr>
          <a:xfrm>
            <a:off x="914400" y="1600200"/>
            <a:ext cx="3810000" cy="4530725"/>
          </a:xfrm>
        </p:spPr>
        <p:txBody>
          <a:bodyPr/>
          <a:lstStyle/>
          <a:p>
            <a:r>
              <a:rPr lang="nl-NL" smtClean="0"/>
              <a:t>Klik op het pictogram als u een illustratie wilt toevoegen</a:t>
            </a:r>
            <a:endParaRPr lang="nl-NL"/>
          </a:p>
        </p:txBody>
      </p:sp>
      <p:sp>
        <p:nvSpPr>
          <p:cNvPr id="4" name="Tijdelijke aanduiding voor tekst 3"/>
          <p:cNvSpPr>
            <a:spLocks noGrp="1"/>
          </p:cNvSpPr>
          <p:nvPr>
            <p:ph type="body" sz="half" idx="2"/>
          </p:nvPr>
        </p:nvSpPr>
        <p:spPr>
          <a:xfrm>
            <a:off x="4876800" y="1600200"/>
            <a:ext cx="3810000" cy="45307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a:xfrm>
            <a:off x="914400" y="6251575"/>
            <a:ext cx="1981200" cy="457200"/>
          </a:xfrm>
        </p:spPr>
        <p:txBody>
          <a:bodyPr/>
          <a:lstStyle>
            <a:lvl1pPr>
              <a:defRPr/>
            </a:lvl1pPr>
          </a:lstStyle>
          <a:p>
            <a:endParaRPr lang="nl-NL"/>
          </a:p>
        </p:txBody>
      </p:sp>
      <p:sp>
        <p:nvSpPr>
          <p:cNvPr id="6" name="Tijdelijke aanduiding voor voettekst 5"/>
          <p:cNvSpPr>
            <a:spLocks noGrp="1"/>
          </p:cNvSpPr>
          <p:nvPr>
            <p:ph type="ftr" sz="quarter" idx="11"/>
          </p:nvPr>
        </p:nvSpPr>
        <p:spPr>
          <a:xfrm>
            <a:off x="3352800" y="6248400"/>
            <a:ext cx="2971800" cy="457200"/>
          </a:xfrm>
        </p:spPr>
        <p:txBody>
          <a:bodyPr/>
          <a:lstStyle>
            <a:lvl1pPr>
              <a:defRPr/>
            </a:lvl1pPr>
          </a:lstStyle>
          <a:p>
            <a:endParaRPr lang="nl-NL"/>
          </a:p>
        </p:txBody>
      </p:sp>
      <p:sp>
        <p:nvSpPr>
          <p:cNvPr id="7" name="Tijdelijke aanduiding voor dianummer 6"/>
          <p:cNvSpPr>
            <a:spLocks noGrp="1"/>
          </p:cNvSpPr>
          <p:nvPr>
            <p:ph type="sldNum" sz="quarter" idx="12"/>
          </p:nvPr>
        </p:nvSpPr>
        <p:spPr>
          <a:xfrm>
            <a:off x="6781800" y="6248400"/>
            <a:ext cx="1905000" cy="457200"/>
          </a:xfrm>
        </p:spPr>
        <p:txBody>
          <a:bodyPr/>
          <a:lstStyle>
            <a:lvl1pPr>
              <a:defRPr/>
            </a:lvl1pPr>
          </a:lstStyle>
          <a:p>
            <a:fld id="{280ECA7A-396C-4128-9099-E1BDBE98D193}" type="slidenum">
              <a:rPr lang="nl-NL"/>
              <a:pPr/>
              <a:t>‹nr.›</a:t>
            </a:fld>
            <a:endParaRPr lang="nl-NL"/>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9F325123-33C0-481F-AC75-B0818E2F4AC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777489920"/>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76569481-4F2A-4FE3-B466-BA2C46FE8BE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42621941"/>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76614BE2-6473-447A-AE51-4F3B15266DF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95957957"/>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51BD0EE0-B923-4B53-9914-05FD0C9B62A2}"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537326150"/>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B0E92-C274-41BB-8B2F-F25437E5958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542985278"/>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550399993"/>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9117C358-E574-40C3-B3E8-3FE21BA7B855}"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782986289"/>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C6A61-900B-4A7D-B5AE-84B79FF75EEB}"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596821774"/>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DE06A51D-FD01-4D22-945A-4520CE46395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646979984"/>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a:defRPr/>
            </a:pPr>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pPr>
              <a:defRPr/>
            </a:pPr>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pPr>
              <a:defRPr/>
            </a:pPr>
            <a:fld id="{4015DA36-C795-418D-B428-87205B32DF0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5776648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68059269"/>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5584AF14-1D44-4C1B-B2F4-1620441AEBC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4869743"/>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pPr>
              <a:defRPr/>
            </a:pPr>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pPr>
              <a:defRPr/>
            </a:pPr>
            <a:fld id="{A6F48473-CFAA-4F6C-98D4-AB1521ED24D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776297688"/>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9F325123-33C0-481F-AC75-B0818E2F4AC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164421249"/>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76569481-4F2A-4FE3-B466-BA2C46FE8BE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650307753"/>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76614BE2-6473-447A-AE51-4F3B15266DF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460356504"/>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51BD0EE0-B923-4B53-9914-05FD0C9B62A2}"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886631391"/>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B0E92-C274-41BB-8B2F-F25437E5958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837808448"/>
      </p:ext>
    </p:extLst>
  </p:cSld>
  <p:clrMapOvr>
    <a:masterClrMapping/>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533609090"/>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9117C358-E574-40C3-B3E8-3FE21BA7B855}"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024440152"/>
      </p:ext>
    </p:extLst>
  </p:cSld>
  <p:clrMapOvr>
    <a:masterClrMapping/>
  </p:clrMapOvr>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C6A61-900B-4A7D-B5AE-84B79FF75EEB}"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8975633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a:defRPr/>
            </a:pPr>
            <a:endParaRPr lang="nl-NL"/>
          </a:p>
        </p:txBody>
      </p:sp>
      <p:sp>
        <p:nvSpPr>
          <p:cNvPr id="6" name="Tijdelijke aanduiding voor voettekst 5"/>
          <p:cNvSpPr>
            <a:spLocks noGrp="1"/>
          </p:cNvSpPr>
          <p:nvPr>
            <p:ph type="ftr" sz="quarter" idx="11"/>
          </p:nvPr>
        </p:nvSpPr>
        <p:spPr/>
        <p:txBody>
          <a:bodyPr/>
          <a:lstStyle/>
          <a:p>
            <a:pPr>
              <a:defRPr/>
            </a:pPr>
            <a:endParaRPr lang="nl-NL"/>
          </a:p>
        </p:txBody>
      </p:sp>
      <p:sp>
        <p:nvSpPr>
          <p:cNvPr id="7" name="Tijdelijke aanduiding voor dianummer 6"/>
          <p:cNvSpPr>
            <a:spLocks noGrp="1"/>
          </p:cNvSpPr>
          <p:nvPr>
            <p:ph type="sldNum" sz="quarter" idx="12"/>
          </p:nvPr>
        </p:nvSpPr>
        <p:spPr/>
        <p:txBody>
          <a:bodyPr/>
          <a:lstStyle/>
          <a:p>
            <a:pPr>
              <a:defRPr/>
            </a:pPr>
            <a:fld id="{DE06A51D-FD01-4D22-945A-4520CE463953}" type="slidenum">
              <a:rPr lang="nl-NL" smtClean="0"/>
              <a:pPr>
                <a:defRPr/>
              </a:pPr>
              <a:t>‹nr.›</a:t>
            </a:fld>
            <a:endParaRPr lang="nl-NL"/>
          </a:p>
        </p:txBody>
      </p:sp>
    </p:spTree>
    <p:extLst>
      <p:ext uri="{BB962C8B-B14F-4D97-AF65-F5344CB8AC3E}">
        <p14:creationId xmlns:p14="http://schemas.microsoft.com/office/powerpoint/2010/main" val="32075550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478503752"/>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DE06A51D-FD01-4D22-945A-4520CE46395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84901071"/>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a:defRPr/>
            </a:pPr>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pPr>
              <a:defRPr/>
            </a:pPr>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pPr>
              <a:defRPr/>
            </a:pPr>
            <a:fld id="{4015DA36-C795-418D-B428-87205B32DF0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081384386"/>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5584AF14-1D44-4C1B-B2F4-1620441AEBC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893240491"/>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pPr>
              <a:defRPr/>
            </a:pPr>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pPr>
              <a:defRPr/>
            </a:pPr>
            <a:fld id="{A6F48473-CFAA-4F6C-98D4-AB1521ED24D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679033541"/>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9F325123-33C0-481F-AC75-B0818E2F4AC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636599765"/>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76569481-4F2A-4FE3-B466-BA2C46FE8BE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216419086"/>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76614BE2-6473-447A-AE51-4F3B15266DF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380058798"/>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51BD0EE0-B923-4B53-9914-05FD0C9B62A2}"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56150970"/>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B0E92-C274-41BB-8B2F-F25437E5958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334406321"/>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5757793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40012406"/>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9117C358-E574-40C3-B3E8-3FE21BA7B855}"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419472737"/>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C6A61-900B-4A7D-B5AE-84B79FF75EEB}"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498255169"/>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DE06A51D-FD01-4D22-945A-4520CE46395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831170707"/>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a:defRPr/>
            </a:pPr>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pPr>
              <a:defRPr/>
            </a:pPr>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pPr>
              <a:defRPr/>
            </a:pPr>
            <a:fld id="{4015DA36-C795-418D-B428-87205B32DF0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811378510"/>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5584AF14-1D44-4C1B-B2F4-1620441AEBC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578294984"/>
      </p:ext>
    </p:extLst>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pPr>
              <a:defRPr/>
            </a:pPr>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pPr>
              <a:defRPr/>
            </a:pPr>
            <a:fld id="{A6F48473-CFAA-4F6C-98D4-AB1521ED24D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885131815"/>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9F325123-33C0-481F-AC75-B0818E2F4AC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4190211677"/>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76569481-4F2A-4FE3-B466-BA2C46FE8BE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967122808"/>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76614BE2-6473-447A-AE51-4F3B15266DF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652997905"/>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51BD0EE0-B923-4B53-9914-05FD0C9B62A2}"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30940491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83175487"/>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B0E92-C274-41BB-8B2F-F25437E5958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935248204"/>
      </p:ext>
    </p:extLst>
  </p:cSld>
  <p:clrMapOvr>
    <a:masterClrMapping/>
  </p:clrMapOvr>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185351325"/>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9117C358-E574-40C3-B3E8-3FE21BA7B855}"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664531502"/>
      </p:ext>
    </p:extLst>
  </p:cSld>
  <p:clrMapOvr>
    <a:masterClrMapping/>
  </p:clrMapOvr>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C6A61-900B-4A7D-B5AE-84B79FF75EEB}"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885059052"/>
      </p:ext>
    </p:extLst>
  </p:cSld>
  <p:clrMapOvr>
    <a:masterClrMapping/>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DE06A51D-FD01-4D22-945A-4520CE46395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439893937"/>
      </p:ext>
    </p:extLst>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a:defRPr/>
            </a:pPr>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pPr>
              <a:defRPr/>
            </a:pPr>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pPr>
              <a:defRPr/>
            </a:pPr>
            <a:fld id="{4015DA36-C795-418D-B428-87205B32DF0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543991355"/>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5584AF14-1D44-4C1B-B2F4-1620441AEBC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768750644"/>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pPr>
              <a:defRPr/>
            </a:pPr>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pPr>
              <a:defRPr/>
            </a:pPr>
            <a:fld id="{A6F48473-CFAA-4F6C-98D4-AB1521ED24D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842372058"/>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9F325123-33C0-481F-AC75-B0818E2F4AC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644458759"/>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76569481-4F2A-4FE3-B466-BA2C46FE8BE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5942749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76435816"/>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76614BE2-6473-447A-AE51-4F3B15266DF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558572400"/>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51BD0EE0-B923-4B53-9914-05FD0C9B62A2}"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727107336"/>
      </p:ext>
    </p:extLst>
  </p:cSld>
  <p:clrMapOvr>
    <a:masterClrMapping/>
  </p:clrMapOvr>
  <p:timing>
    <p:tnLst>
      <p:par>
        <p:cTn id="1" dur="indefinite" restart="never" nodeType="tmRoot"/>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B0E92-C274-41BB-8B2F-F25437E5958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639665985"/>
      </p:ext>
    </p:extLst>
  </p:cSld>
  <p:clrMapOvr>
    <a:masterClrMapping/>
  </p:clrMapOvr>
  <p:timing>
    <p:tnLst>
      <p:par>
        <p:cT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811434708"/>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9117C358-E574-40C3-B3E8-3FE21BA7B855}"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70342716"/>
      </p:ext>
    </p:extLst>
  </p:cSld>
  <p:clrMapOvr>
    <a:masterClrMapping/>
  </p:clrMapOvr>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C6A61-900B-4A7D-B5AE-84B79FF75EEB}"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439426594"/>
      </p:ext>
    </p:extLst>
  </p:cSld>
  <p:clrMapOvr>
    <a:masterClrMapping/>
  </p:clrMapOvr>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DE06A51D-FD01-4D22-945A-4520CE46395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190858033"/>
      </p:ext>
    </p:extLst>
  </p:cSld>
  <p:clrMapOvr>
    <a:masterClrMapping/>
  </p:clrMapOvr>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a:defRPr/>
            </a:pPr>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pPr>
              <a:defRPr/>
            </a:pPr>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pPr>
              <a:defRPr/>
            </a:pPr>
            <a:fld id="{4015DA36-C795-418D-B428-87205B32DF0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026643084"/>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5584AF14-1D44-4C1B-B2F4-1620441AEBC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787745305"/>
      </p:ext>
    </p:extLst>
  </p:cSld>
  <p:clrMapOvr>
    <a:masterClrMapping/>
  </p:clrMapOvr>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pPr>
              <a:defRPr/>
            </a:pPr>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pPr>
              <a:defRPr/>
            </a:pPr>
            <a:fld id="{A6F48473-CFAA-4F6C-98D4-AB1521ED24D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9140210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66978530"/>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9F325123-33C0-481F-AC75-B0818E2F4AC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04783978"/>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76569481-4F2A-4FE3-B466-BA2C46FE8BE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188523318"/>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76614BE2-6473-447A-AE51-4F3B15266DF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076672709"/>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51BD0EE0-B923-4B53-9914-05FD0C9B62A2}"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483302516"/>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B0E92-C274-41BB-8B2F-F25437E5958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978397937"/>
      </p:ext>
    </p:extLst>
  </p:cSld>
  <p:clrMapOvr>
    <a:masterClrMapping/>
  </p:clrMapOvr>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830139589"/>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9117C358-E574-40C3-B3E8-3FE21BA7B855}"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052983675"/>
      </p:ext>
    </p:extLst>
  </p:cSld>
  <p:clrMapOvr>
    <a:masterClrMapping/>
  </p:clrMapOvr>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C6A61-900B-4A7D-B5AE-84B79FF75EEB}"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281324269"/>
      </p:ext>
    </p:extLst>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DE06A51D-FD01-4D22-945A-4520CE46395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923315972"/>
      </p:ext>
    </p:extLst>
  </p:cSld>
  <p:clrMapOvr>
    <a:masterClrMapping/>
  </p:clrMapOvr>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a:defRPr/>
            </a:pPr>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pPr>
              <a:defRPr/>
            </a:pPr>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pPr>
              <a:defRPr/>
            </a:pPr>
            <a:fld id="{4015DA36-C795-418D-B428-87205B32DF0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4116547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49876505"/>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5584AF14-1D44-4C1B-B2F4-1620441AEBC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955205213"/>
      </p:ext>
    </p:extLst>
  </p:cSld>
  <p:clrMapOvr>
    <a:masterClrMapping/>
  </p:clrMapOvr>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pPr>
              <a:defRPr/>
            </a:pPr>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pPr>
              <a:defRPr/>
            </a:pPr>
            <a:fld id="{A6F48473-CFAA-4F6C-98D4-AB1521ED24D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444266532"/>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9F325123-33C0-481F-AC75-B0818E2F4AC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29708249"/>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76569481-4F2A-4FE3-B466-BA2C46FE8BE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966850467"/>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76614BE2-6473-447A-AE51-4F3B15266DF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613431258"/>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51BD0EE0-B923-4B53-9914-05FD0C9B62A2}"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351850967"/>
      </p:ext>
    </p:extLst>
  </p:cSld>
  <p:clrMapOvr>
    <a:masterClrMapping/>
  </p:clrMapOvr>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B0E92-C274-41BB-8B2F-F25437E5958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412893407"/>
      </p:ext>
    </p:extLst>
  </p:cSld>
  <p:clrMapOvr>
    <a:masterClrMapping/>
  </p:clrMapOvr>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068898074"/>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9117C358-E574-40C3-B3E8-3FE21BA7B855}"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105685916"/>
      </p:ext>
    </p:extLst>
  </p:cSld>
  <p:clrMapOvr>
    <a:masterClrMapping/>
  </p:clrMapOvr>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C6A61-900B-4A7D-B5AE-84B79FF75EEB}"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2065370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47047290"/>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DE06A51D-FD01-4D22-945A-4520CE46395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275502439"/>
      </p:ext>
    </p:extLst>
  </p:cSld>
  <p:clrMapOvr>
    <a:masterClrMapping/>
  </p:clrMapOvr>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a:defRPr/>
            </a:pPr>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pPr>
              <a:defRPr/>
            </a:pPr>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pPr>
              <a:defRPr/>
            </a:pPr>
            <a:fld id="{4015DA36-C795-418D-B428-87205B32DF0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782178046"/>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5584AF14-1D44-4C1B-B2F4-1620441AEBC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461430938"/>
      </p:ext>
    </p:extLst>
  </p:cSld>
  <p:clrMapOvr>
    <a:masterClrMapping/>
  </p:clrMapOvr>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pPr>
              <a:defRPr/>
            </a:pPr>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pPr>
              <a:defRPr/>
            </a:pPr>
            <a:fld id="{A6F48473-CFAA-4F6C-98D4-AB1521ED24D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084420582"/>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9F325123-33C0-481F-AC75-B0818E2F4AC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805870010"/>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76569481-4F2A-4FE3-B466-BA2C46FE8BE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307091745"/>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76614BE2-6473-447A-AE51-4F3B15266DF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676108209"/>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51BD0EE0-B923-4B53-9914-05FD0C9B62A2}"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870363142"/>
      </p:ext>
    </p:extLst>
  </p:cSld>
  <p:clrMapOvr>
    <a:masterClrMapping/>
  </p:clrMapOvr>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B0E92-C274-41BB-8B2F-F25437E5958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455490218"/>
      </p:ext>
    </p:extLst>
  </p:cSld>
  <p:clrMapOvr>
    <a:masterClrMapping/>
  </p:clrMapOvr>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9009260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75297108"/>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9117C358-E574-40C3-B3E8-3FE21BA7B855}"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959571691"/>
      </p:ext>
    </p:extLst>
  </p:cSld>
  <p:clrMapOvr>
    <a:masterClrMapping/>
  </p:clrMapOvr>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C6A61-900B-4A7D-B5AE-84B79FF75EEB}"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720166182"/>
      </p:ext>
    </p:extLst>
  </p:cSld>
  <p:clrMapOvr>
    <a:masterClrMapping/>
  </p:clrMapOvr>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DE06A51D-FD01-4D22-945A-4520CE46395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035439431"/>
      </p:ext>
    </p:extLst>
  </p:cSld>
  <p:clrMapOvr>
    <a:masterClrMapping/>
  </p:clrMapOvr>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a:defRPr/>
            </a:pPr>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pPr>
              <a:defRPr/>
            </a:pPr>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pPr>
              <a:defRPr/>
            </a:pPr>
            <a:fld id="{4015DA36-C795-418D-B428-87205B32DF0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541792721"/>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5584AF14-1D44-4C1B-B2F4-1620441AEBC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0693747"/>
      </p:ext>
    </p:extLst>
  </p:cSld>
  <p:clrMapOvr>
    <a:masterClrMapping/>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pPr>
              <a:defRPr/>
            </a:pPr>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pPr>
              <a:defRPr/>
            </a:pPr>
            <a:fld id="{A6F48473-CFAA-4F6C-98D4-AB1521ED24D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263604913"/>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9F325123-33C0-481F-AC75-B0818E2F4AC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941024712"/>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76569481-4F2A-4FE3-B466-BA2C46FE8BE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93561704"/>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76614BE2-6473-447A-AE51-4F3B15266DF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653311599"/>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51BD0EE0-B923-4B53-9914-05FD0C9B62A2}"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85821345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349520561"/>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B0E92-C274-41BB-8B2F-F25437E5958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499949869"/>
      </p:ext>
    </p:extLst>
  </p:cSld>
  <p:clrMapOvr>
    <a:masterClrMapping/>
  </p:clrMapOvr>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899829481"/>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9117C358-E574-40C3-B3E8-3FE21BA7B855}"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356531456"/>
      </p:ext>
    </p:extLst>
  </p:cSld>
  <p:clrMapOvr>
    <a:masterClrMapping/>
  </p:clrMapOvr>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C6A61-900B-4A7D-B5AE-84B79FF75EEB}"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896732032"/>
      </p:ext>
    </p:extLst>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DE06A51D-FD01-4D22-945A-4520CE46395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415392391"/>
      </p:ext>
    </p:extLst>
  </p:cSld>
  <p:clrMapOvr>
    <a:masterClrMapping/>
  </p:clrMapOvr>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a:defRPr/>
            </a:pPr>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pPr>
              <a:defRPr/>
            </a:pPr>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pPr>
              <a:defRPr/>
            </a:pPr>
            <a:fld id="{4015DA36-C795-418D-B428-87205B32DF0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230751287"/>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5584AF14-1D44-4C1B-B2F4-1620441AEBC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886021861"/>
      </p:ext>
    </p:extLst>
  </p:cSld>
  <p:clrMapOvr>
    <a:masterClrMapping/>
  </p:clrMapOvr>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pPr>
              <a:defRPr/>
            </a:pPr>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pPr>
              <a:defRPr/>
            </a:pPr>
            <a:fld id="{A6F48473-CFAA-4F6C-98D4-AB1521ED24D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445593732"/>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9F325123-33C0-481F-AC75-B0818E2F4AC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510787561"/>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76569481-4F2A-4FE3-B466-BA2C46FE8BE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1316973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23276282"/>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76614BE2-6473-447A-AE51-4F3B15266DF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4034692368"/>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51BD0EE0-B923-4B53-9914-05FD0C9B62A2}"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811568556"/>
      </p:ext>
    </p:extLst>
  </p:cSld>
  <p:clrMapOvr>
    <a:masterClrMapping/>
  </p:clrMapOvr>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B0E92-C274-41BB-8B2F-F25437E5958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4206748132"/>
      </p:ext>
    </p:extLst>
  </p:cSld>
  <p:clrMapOvr>
    <a:masterClrMapping/>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781820082"/>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9117C358-E574-40C3-B3E8-3FE21BA7B855}"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73807450"/>
      </p:ext>
    </p:extLst>
  </p:cSld>
  <p:clrMapOvr>
    <a:masterClrMapping/>
  </p:clrMapOvr>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C6A61-900B-4A7D-B5AE-84B79FF75EEB}"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491096421"/>
      </p:ext>
    </p:extLst>
  </p:cSld>
  <p:clrMapOvr>
    <a:masterClrMapping/>
  </p:clrMapOvr>
  <p:timing>
    <p:tnLst>
      <p:par>
        <p:cT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DE06A51D-FD01-4D22-945A-4520CE46395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984474498"/>
      </p:ext>
    </p:extLst>
  </p:cSld>
  <p:clrMapOvr>
    <a:masterClrMapping/>
  </p:clrMapOvr>
  <p:timing>
    <p:tnLst>
      <p:par>
        <p:cTn id="1" dur="indefinite" restart="never" nodeType="tmRoot"/>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a:defRPr/>
            </a:pPr>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pPr>
              <a:defRPr/>
            </a:pPr>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pPr>
              <a:defRPr/>
            </a:pPr>
            <a:fld id="{4015DA36-C795-418D-B428-87205B32DF0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929666114"/>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5584AF14-1D44-4C1B-B2F4-1620441AEBC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226247701"/>
      </p:ext>
    </p:extLst>
  </p:cSld>
  <p:clrMapOvr>
    <a:masterClrMapping/>
  </p:clrMapOvr>
  <p:timing>
    <p:tnLst>
      <p:par>
        <p:cT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pPr>
              <a:defRPr/>
            </a:pPr>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pPr>
              <a:defRPr/>
            </a:pPr>
            <a:fld id="{A6F48473-CFAA-4F6C-98D4-AB1521ED24D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2360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a:defRPr/>
            </a:pPr>
            <a:endParaRPr lang="nl-NL"/>
          </a:p>
        </p:txBody>
      </p:sp>
      <p:sp>
        <p:nvSpPr>
          <p:cNvPr id="8" name="Tijdelijke aanduiding voor voettekst 7"/>
          <p:cNvSpPr>
            <a:spLocks noGrp="1"/>
          </p:cNvSpPr>
          <p:nvPr>
            <p:ph type="ftr" sz="quarter" idx="11"/>
          </p:nvPr>
        </p:nvSpPr>
        <p:spPr/>
        <p:txBody>
          <a:bodyPr/>
          <a:lstStyle/>
          <a:p>
            <a:pPr>
              <a:defRPr/>
            </a:pPr>
            <a:endParaRPr lang="nl-NL"/>
          </a:p>
        </p:txBody>
      </p:sp>
      <p:sp>
        <p:nvSpPr>
          <p:cNvPr id="9" name="Tijdelijke aanduiding voor dianummer 8"/>
          <p:cNvSpPr>
            <a:spLocks noGrp="1"/>
          </p:cNvSpPr>
          <p:nvPr>
            <p:ph type="sldNum" sz="quarter" idx="12"/>
          </p:nvPr>
        </p:nvSpPr>
        <p:spPr/>
        <p:txBody>
          <a:bodyPr/>
          <a:lstStyle/>
          <a:p>
            <a:pPr>
              <a:defRPr/>
            </a:pPr>
            <a:fld id="{4015DA36-C795-418D-B428-87205B32DF06}" type="slidenum">
              <a:rPr lang="nl-NL" smtClean="0"/>
              <a:pPr>
                <a:defRPr/>
              </a:pPr>
              <a:t>‹nr.›</a:t>
            </a:fld>
            <a:endParaRPr lang="nl-NL"/>
          </a:p>
        </p:txBody>
      </p:sp>
    </p:spTree>
    <p:extLst>
      <p:ext uri="{BB962C8B-B14F-4D97-AF65-F5344CB8AC3E}">
        <p14:creationId xmlns:p14="http://schemas.microsoft.com/office/powerpoint/2010/main" val="1997886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64118692"/>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9F325123-33C0-481F-AC75-B0818E2F4AC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4191734491"/>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76569481-4F2A-4FE3-B466-BA2C46FE8BE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933621508"/>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76614BE2-6473-447A-AE51-4F3B15266DF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885908002"/>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51BD0EE0-B923-4B53-9914-05FD0C9B62A2}"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447705766"/>
      </p:ext>
    </p:extLst>
  </p:cSld>
  <p:clrMapOvr>
    <a:masterClrMapping/>
  </p:clrMapOvr>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B0E92-C274-41BB-8B2F-F25437E5958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441652428"/>
      </p:ext>
    </p:extLst>
  </p:cSld>
  <p:clrMapOvr>
    <a:masterClrMapping/>
  </p:clrMapOvr>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667796591"/>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9117C358-E574-40C3-B3E8-3FE21BA7B855}"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203076482"/>
      </p:ext>
    </p:extLst>
  </p:cSld>
  <p:clrMapOvr>
    <a:masterClrMapping/>
  </p:clrMapOvr>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C6A61-900B-4A7D-B5AE-84B79FF75EEB}"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4277669706"/>
      </p:ext>
    </p:extLst>
  </p:cSld>
  <p:clrMapOvr>
    <a:masterClrMapping/>
  </p:clrMapOvr>
  <p:timing>
    <p:tnLst>
      <p:par>
        <p:cT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DE06A51D-FD01-4D22-945A-4520CE46395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23686272"/>
      </p:ext>
    </p:extLst>
  </p:cSld>
  <p:clrMapOvr>
    <a:masterClrMapping/>
  </p:clrMapOvr>
  <p:timing>
    <p:tnLst>
      <p:par>
        <p:cT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a:defRPr/>
            </a:pPr>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pPr>
              <a:defRPr/>
            </a:pPr>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pPr>
              <a:defRPr/>
            </a:pPr>
            <a:fld id="{4015DA36-C795-418D-B428-87205B32DF0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0023910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813080315"/>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5584AF14-1D44-4C1B-B2F4-1620441AEBC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63207939"/>
      </p:ext>
    </p:extLst>
  </p:cSld>
  <p:clrMapOvr>
    <a:masterClrMapping/>
  </p:clrMapOvr>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pPr>
              <a:defRPr/>
            </a:pPr>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pPr>
              <a:defRPr/>
            </a:pPr>
            <a:fld id="{A6F48473-CFAA-4F6C-98D4-AB1521ED24D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982043966"/>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9F325123-33C0-481F-AC75-B0818E2F4AC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133746112"/>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76569481-4F2A-4FE3-B466-BA2C46FE8BE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776247289"/>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76614BE2-6473-447A-AE51-4F3B15266DF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645919926"/>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51BD0EE0-B923-4B53-9914-05FD0C9B62A2}"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07031994"/>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B0E92-C274-41BB-8B2F-F25437E5958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427837037"/>
      </p:ext>
    </p:extLst>
  </p:cSld>
  <p:clrMapOvr>
    <a:masterClrMapping/>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905411718"/>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9117C358-E574-40C3-B3E8-3FE21BA7B855}"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645204924"/>
      </p:ext>
    </p:extLst>
  </p:cSld>
  <p:clrMapOvr>
    <a:masterClrMapping/>
  </p:clrMapOvr>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BA6C6A61-900B-4A7D-B5AE-84B79FF75EEB}"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03876698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849240"/>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DE06A51D-FD01-4D22-945A-4520CE46395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4202060787"/>
      </p:ext>
    </p:extLst>
  </p:cSld>
  <p:clrMapOvr>
    <a:masterClrMapping/>
  </p:clrMapOvr>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a:defRPr/>
            </a:pPr>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pPr>
              <a:defRPr/>
            </a:pPr>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pPr>
              <a:defRPr/>
            </a:pPr>
            <a:fld id="{4015DA36-C795-418D-B428-87205B32DF06}"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292800039"/>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5584AF14-1D44-4C1B-B2F4-1620441AEBC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4148178515"/>
      </p:ext>
    </p:extLst>
  </p:cSld>
  <p:clrMapOvr>
    <a:masterClrMapping/>
  </p:clrMapOvr>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pPr>
              <a:defRPr/>
            </a:pPr>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pPr>
              <a:defRPr/>
            </a:pPr>
            <a:fld id="{A6F48473-CFAA-4F6C-98D4-AB1521ED24D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481953851"/>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9F325123-33C0-481F-AC75-B0818E2F4AC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125238989"/>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76569481-4F2A-4FE3-B466-BA2C46FE8BE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103365336"/>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76614BE2-6473-447A-AE51-4F3B15266DF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84258644"/>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51BD0EE0-B923-4B53-9914-05FD0C9B62A2}"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830551945"/>
      </p:ext>
    </p:extLst>
  </p:cSld>
  <p:clrMapOvr>
    <a:masterClrMapping/>
  </p:clrMapOvr>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606009790"/>
      </p:ext>
    </p:extLst>
  </p:cSld>
  <p:clrMapOvr>
    <a:masterClrMapping/>
  </p:clrMapOvr>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7398820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48124413"/>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1B13717C-E9AA-440A-AB2F-834A30D708BE}"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720373198"/>
      </p:ext>
    </p:extLst>
  </p:cSld>
  <p:clrMapOvr>
    <a:masterClrMapping/>
  </p:clrMapOvr>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277778163"/>
      </p:ext>
    </p:extLst>
  </p:cSld>
  <p:clrMapOvr>
    <a:masterClrMapping/>
  </p:clrMapOvr>
  <p:timing>
    <p:tnLst>
      <p:par>
        <p:cT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826995832"/>
      </p:ext>
    </p:extLst>
  </p:cSld>
  <p:clrMapOvr>
    <a:masterClrMapping/>
  </p:clrMapOvr>
  <p:timing>
    <p:tnLst>
      <p:par>
        <p:cTn id="1" dur="indefinite" restart="never" nodeType="tmRoot"/>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a:defRPr/>
            </a:pPr>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31066605"/>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0ABF8AD1-7EF4-4FFF-A38A-E5DF7FD93CA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403039709"/>
      </p:ext>
    </p:extLst>
  </p:cSld>
  <p:clrMapOvr>
    <a:masterClrMapping/>
  </p:clrMapOvr>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pPr>
              <a:defRPr/>
            </a:pPr>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pPr>
              <a:defRPr/>
            </a:pPr>
            <a:fld id="{63F33BE5-F8DD-4C7D-AD34-F827893DA824}"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653285112"/>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67180008"/>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42986881"/>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017454709"/>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75711788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464358681"/>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96893579"/>
      </p:ext>
    </p:extLst>
  </p:cSld>
  <p:clrMapOvr>
    <a:masterClrMapping/>
  </p:clrMapOvr>
  <p:timing>
    <p:tnLst>
      <p:par>
        <p:cTn id="1" dur="indefinite" restart="never" nodeType="tmRoot"/>
      </p:par>
    </p:tnLst>
  </p:timing>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78929671"/>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1B13717C-E9AA-440A-AB2F-834A30D708BE}"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943408555"/>
      </p:ext>
    </p:extLst>
  </p:cSld>
  <p:clrMapOvr>
    <a:masterClrMapping/>
  </p:clrMapOvr>
  <p:timing>
    <p:tnLst>
      <p:par>
        <p:cT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11391950"/>
      </p:ext>
    </p:extLst>
  </p:cSld>
  <p:clrMapOvr>
    <a:masterClrMapping/>
  </p:clrMapOvr>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705521254"/>
      </p:ext>
    </p:extLst>
  </p:cSld>
  <p:clrMapOvr>
    <a:masterClrMapping/>
  </p:clrMapOvr>
  <p:timing>
    <p:tnLst>
      <p:par>
        <p:cTn id="1" dur="indefinite" restart="never" nodeType="tmRoot"/>
      </p:par>
    </p:tnLst>
  </p:timing>
</p:sldLayout>
</file>

<file path=ppt/slideLayouts/slideLayout54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a:defRPr/>
            </a:pPr>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66530700"/>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0ABF8AD1-7EF4-4FFF-A38A-E5DF7FD93CA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624029424"/>
      </p:ext>
    </p:extLst>
  </p:cSld>
  <p:clrMapOvr>
    <a:masterClrMapping/>
  </p:clrMapOvr>
  <p:timing>
    <p:tnLst>
      <p:par>
        <p:cTn id="1" dur="indefinite" restart="never" nodeType="tmRoot"/>
      </p:par>
    </p:tnLst>
  </p:timing>
</p:sldLayout>
</file>

<file path=ppt/slideLayouts/slideLayout54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pPr>
              <a:defRPr/>
            </a:pPr>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pPr>
              <a:defRPr/>
            </a:pPr>
            <a:fld id="{63F33BE5-F8DD-4C7D-AD34-F827893DA824}"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43505901"/>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200629430"/>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917884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28067024"/>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686472999"/>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817537451"/>
      </p:ext>
    </p:extLst>
  </p:cSld>
  <p:clrMapOvr>
    <a:masterClrMapping/>
  </p:clrMapOvr>
  <p:timing>
    <p:tnLst>
      <p:par>
        <p:cTn id="1" dur="indefinite" restart="never" nodeType="tmRoot"/>
      </p:par>
    </p:tnLst>
  </p:timing>
</p:sldLayout>
</file>

<file path=ppt/slideLayouts/slideLayout55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115918471"/>
      </p:ext>
    </p:extLst>
  </p:cSld>
  <p:clrMapOvr>
    <a:masterClrMapping/>
  </p:clrMapOvr>
  <p:timing>
    <p:tnLst>
      <p:par>
        <p:cTn id="1" dur="indefinite" restart="never" nodeType="tmRoot"/>
      </p:par>
    </p:tnLst>
  </p:timing>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864247204"/>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1B13717C-E9AA-440A-AB2F-834A30D708BE}"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744314846"/>
      </p:ext>
    </p:extLst>
  </p:cSld>
  <p:clrMapOvr>
    <a:masterClrMapping/>
  </p:clrMapOvr>
  <p:timing>
    <p:tnLst>
      <p:par>
        <p:cTn id="1" dur="indefinite" restart="never" nodeType="tmRoot"/>
      </p:par>
    </p:tnLst>
  </p:timing>
</p:sldLayout>
</file>

<file path=ppt/slideLayouts/slideLayout55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56771615"/>
      </p:ext>
    </p:extLst>
  </p:cSld>
  <p:clrMapOvr>
    <a:masterClrMapping/>
  </p:clrMapOvr>
  <p:timing>
    <p:tnLst>
      <p:par>
        <p:cTn id="1" dur="indefinite" restart="never" nodeType="tmRoot"/>
      </p:par>
    </p:tnLst>
  </p:timing>
</p:sldLayout>
</file>

<file path=ppt/slideLayouts/slideLayout55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36688512"/>
      </p:ext>
    </p:extLst>
  </p:cSld>
  <p:clrMapOvr>
    <a:masterClrMapping/>
  </p:clrMapOvr>
  <p:timing>
    <p:tnLst>
      <p:par>
        <p:cTn id="1" dur="indefinite" restart="never" nodeType="tmRoot"/>
      </p:par>
    </p:tnLst>
  </p:timing>
</p:sldLayout>
</file>

<file path=ppt/slideLayouts/slideLayout55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a:defRPr/>
            </a:pPr>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96823226"/>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0ABF8AD1-7EF4-4FFF-A38A-E5DF7FD93CA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843973555"/>
      </p:ext>
    </p:extLst>
  </p:cSld>
  <p:clrMapOvr>
    <a:masterClrMapping/>
  </p:clrMapOvr>
  <p:timing>
    <p:tnLst>
      <p:par>
        <p:cT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pPr>
              <a:defRPr/>
            </a:pPr>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pPr>
              <a:defRPr/>
            </a:pPr>
            <a:fld id="{63F33BE5-F8DD-4C7D-AD34-F827893DA824}"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40072481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194815916"/>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77219992"/>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31163186"/>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128001128"/>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56424024"/>
      </p:ext>
    </p:extLst>
  </p:cSld>
  <p:clrMapOvr>
    <a:masterClrMapping/>
  </p:clrMapOvr>
  <p:timing>
    <p:tnLst>
      <p:par>
        <p:cTn id="1" dur="indefinite" restart="never" nodeType="tmRoot"/>
      </p:par>
    </p:tnLst>
  </p:timing>
</p:sldLayout>
</file>

<file path=ppt/slideLayouts/slideLayout56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74352898"/>
      </p:ext>
    </p:extLst>
  </p:cSld>
  <p:clrMapOvr>
    <a:masterClrMapping/>
  </p:clrMapOvr>
  <p:timing>
    <p:tnLst>
      <p:par>
        <p:cTn id="1" dur="indefinite" restart="never" nodeType="tmRoot"/>
      </p:par>
    </p:tnLst>
  </p:timing>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04037548"/>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1B13717C-E9AA-440A-AB2F-834A30D708BE}"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990500625"/>
      </p:ext>
    </p:extLst>
  </p:cSld>
  <p:clrMapOvr>
    <a:masterClrMapping/>
  </p:clrMapOvr>
  <p:timing>
    <p:tnLst>
      <p:par>
        <p:cT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90165112"/>
      </p:ext>
    </p:extLst>
  </p:cSld>
  <p:clrMapOvr>
    <a:masterClrMapping/>
  </p:clrMapOvr>
  <p:timing>
    <p:tnLst>
      <p:par>
        <p:cTn id="1" dur="indefinite" restart="never" nodeType="tmRoot"/>
      </p:par>
    </p:tnLst>
  </p:timing>
</p:sldLayout>
</file>

<file path=ppt/slideLayouts/slideLayout56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086413494"/>
      </p:ext>
    </p:extLst>
  </p:cSld>
  <p:clrMapOvr>
    <a:masterClrMapping/>
  </p:clrMapOvr>
  <p:timing>
    <p:tnLst>
      <p:par>
        <p:cTn id="1" dur="indefinite" restart="never" nodeType="tmRoot"/>
      </p:par>
    </p:tnLst>
  </p:timing>
</p:sldLayout>
</file>

<file path=ppt/slideLayouts/slideLayout56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a:defRPr/>
            </a:pPr>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459987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703831845"/>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0ABF8AD1-7EF4-4FFF-A38A-E5DF7FD93CA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260976563"/>
      </p:ext>
    </p:extLst>
  </p:cSld>
  <p:clrMapOvr>
    <a:masterClrMapping/>
  </p:clrMapOvr>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pPr>
              <a:defRPr/>
            </a:pPr>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pPr>
              <a:defRPr/>
            </a:pPr>
            <a:fld id="{63F33BE5-F8DD-4C7D-AD34-F827893DA824}"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044403943"/>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38578821"/>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240709136"/>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73412810"/>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19075881"/>
      </p:ext>
    </p:extLst>
  </p:cSld>
  <p:clrMapOvr>
    <a:masterClrMapping/>
  </p:clrMapOvr>
  <p:timing>
    <p:tnLst>
      <p:par>
        <p:cTn id="1" dur="indefinite" restart="never" nodeType="tmRoot"/>
      </p:par>
    </p:tnLst>
  </p:timing>
</p:sldLayout>
</file>

<file path=ppt/slideLayouts/slideLayout57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081551991"/>
      </p:ext>
    </p:extLst>
  </p:cSld>
  <p:clrMapOvr>
    <a:masterClrMapping/>
  </p:clrMapOvr>
  <p:timing>
    <p:tnLst>
      <p:par>
        <p:cT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713773094"/>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1B13717C-E9AA-440A-AB2F-834A30D708BE}"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4195080706"/>
      </p:ext>
    </p:extLst>
  </p:cSld>
  <p:clrMapOvr>
    <a:masterClrMapping/>
  </p:clrMapOvr>
  <p:timing>
    <p:tnLst>
      <p:par>
        <p:cTn id="1" dur="indefinite" restart="never" nodeType="tmRoot"/>
      </p:par>
    </p:tnLst>
  </p:timing>
</p:sldLayout>
</file>

<file path=ppt/slideLayouts/slideLayout57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39582280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849790093"/>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709469368"/>
      </p:ext>
    </p:extLst>
  </p:cSld>
  <p:clrMapOvr>
    <a:masterClrMapping/>
  </p:clrMapOvr>
  <p:timing>
    <p:tnLst>
      <p:par>
        <p:cTn id="1" dur="indefinite" restart="never" nodeType="tmRoot"/>
      </p:par>
    </p:tnLst>
  </p:timing>
</p:sldLayout>
</file>

<file path=ppt/slideLayouts/slideLayout58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a:defRPr/>
            </a:pPr>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31291154"/>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0ABF8AD1-7EF4-4FFF-A38A-E5DF7FD93CA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242991404"/>
      </p:ext>
    </p:extLst>
  </p:cSld>
  <p:clrMapOvr>
    <a:masterClrMapping/>
  </p:clrMapOvr>
  <p:timing>
    <p:tnLst>
      <p:par>
        <p:cTn id="1" dur="indefinite" restart="never" nodeType="tmRoot"/>
      </p:par>
    </p:tnLst>
  </p:timing>
</p:sldLayout>
</file>

<file path=ppt/slideLayouts/slideLayout58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pPr>
              <a:defRPr/>
            </a:pPr>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pPr>
              <a:defRPr/>
            </a:pPr>
            <a:fld id="{63F33BE5-F8DD-4C7D-AD34-F827893DA824}"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761831190"/>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102354744"/>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63855219"/>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051900588"/>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15366957"/>
      </p:ext>
    </p:extLst>
  </p:cSld>
  <p:clrMapOvr>
    <a:masterClrMapping/>
  </p:clrMapOvr>
  <p:timing>
    <p:tnLst>
      <p:par>
        <p:cT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217415788"/>
      </p:ext>
    </p:extLst>
  </p:cSld>
  <p:clrMapOvr>
    <a:masterClrMapping/>
  </p:clrMapOvr>
  <p:timing>
    <p:tnLst>
      <p:par>
        <p:cTn id="1" dur="indefinite" restart="never" nodeType="tmRoot"/>
      </p:par>
    </p:tnLst>
  </p:timing>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90474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59251710"/>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1B13717C-E9AA-440A-AB2F-834A30D708BE}"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553169772"/>
      </p:ext>
    </p:extLst>
  </p:cSld>
  <p:clrMapOvr>
    <a:masterClrMapping/>
  </p:clrMapOvr>
  <p:timing>
    <p:tnLst>
      <p:par>
        <p:cTn id="1" dur="indefinite" restart="never" nodeType="tmRoot"/>
      </p:par>
    </p:tnLst>
  </p:timing>
</p:sldLayout>
</file>

<file path=ppt/slideLayouts/slideLayout59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7374470"/>
      </p:ext>
    </p:extLst>
  </p:cSld>
  <p:clrMapOvr>
    <a:masterClrMapping/>
  </p:clrMapOvr>
  <p:timing>
    <p:tnLst>
      <p:par>
        <p:cTn id="1" dur="indefinite" restart="never" nodeType="tmRoot"/>
      </p:par>
    </p:tnLst>
  </p:timing>
</p:sldLayout>
</file>

<file path=ppt/slideLayouts/slideLayout59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869268236"/>
      </p:ext>
    </p:extLst>
  </p:cSld>
  <p:clrMapOvr>
    <a:masterClrMapping/>
  </p:clrMapOvr>
  <p:timing>
    <p:tnLst>
      <p:par>
        <p:cTn id="1" dur="indefinite" restart="never" nodeType="tmRoot"/>
      </p:par>
    </p:tnLst>
  </p:timing>
</p:sldLayout>
</file>

<file path=ppt/slideLayouts/slideLayout59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a:defRPr/>
            </a:pPr>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54172983"/>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0ABF8AD1-7EF4-4FFF-A38A-E5DF7FD93CA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759077999"/>
      </p:ext>
    </p:extLst>
  </p:cSld>
  <p:clrMapOvr>
    <a:masterClrMapping/>
  </p:clrMapOvr>
  <p:timing>
    <p:tnLst>
      <p:par>
        <p:cTn id="1" dur="indefinite" restart="never" nodeType="tmRoot"/>
      </p:par>
    </p:tnLst>
  </p:timing>
</p:sldLayout>
</file>

<file path=ppt/slideLayouts/slideLayout59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pPr>
              <a:defRPr/>
            </a:pPr>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pPr>
              <a:defRPr/>
            </a:pPr>
            <a:fld id="{63F33BE5-F8DD-4C7D-AD34-F827893DA824}"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798312287"/>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8408560"/>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48787459"/>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88295462"/>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50441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p>
        </p:txBody>
      </p:sp>
      <p:sp>
        <p:nvSpPr>
          <p:cNvPr id="4" name="Tijdelijke aanduiding voor voettekst 3"/>
          <p:cNvSpPr>
            <a:spLocks noGrp="1"/>
          </p:cNvSpPr>
          <p:nvPr>
            <p:ph type="ftr" sz="quarter" idx="11"/>
          </p:nvPr>
        </p:nvSpPr>
        <p:spPr/>
        <p:txBody>
          <a:bodyPr/>
          <a:lstStyle/>
          <a:p>
            <a:pPr>
              <a:defRPr/>
            </a:pPr>
            <a:endParaRPr lang="nl-NL"/>
          </a:p>
        </p:txBody>
      </p:sp>
      <p:sp>
        <p:nvSpPr>
          <p:cNvPr id="5" name="Tijdelijke aanduiding voor dianummer 4"/>
          <p:cNvSpPr>
            <a:spLocks noGrp="1"/>
          </p:cNvSpPr>
          <p:nvPr>
            <p:ph type="sldNum" sz="quarter" idx="12"/>
          </p:nvPr>
        </p:nvSpPr>
        <p:spPr/>
        <p:txBody>
          <a:bodyPr/>
          <a:lstStyle/>
          <a:p>
            <a:pPr>
              <a:defRPr/>
            </a:pPr>
            <a:fld id="{5584AF14-1D44-4C1B-B2F4-1620441AEBC0}" type="slidenum">
              <a:rPr lang="nl-NL" smtClean="0"/>
              <a:pPr>
                <a:defRPr/>
              </a:pPr>
              <a:t>‹nr.›</a:t>
            </a:fld>
            <a:endParaRPr lang="nl-NL"/>
          </a:p>
        </p:txBody>
      </p:sp>
    </p:spTree>
    <p:extLst>
      <p:ext uri="{BB962C8B-B14F-4D97-AF65-F5344CB8AC3E}">
        <p14:creationId xmlns:p14="http://schemas.microsoft.com/office/powerpoint/2010/main" val="18223317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39075668"/>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857654470"/>
      </p:ext>
    </p:extLst>
  </p:cSld>
  <p:clrMapOvr>
    <a:masterClrMapping/>
  </p:clrMapOvr>
  <p:timing>
    <p:tnLst>
      <p:par>
        <p:cTn id="1" dur="indefinite" restart="never" nodeType="tmRoot"/>
      </p:par>
    </p:tnLst>
  </p:timing>
</p:sldLayout>
</file>

<file path=ppt/slideLayouts/slideLayout601.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587849738"/>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1B13717C-E9AA-440A-AB2F-834A30D708BE}"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112740916"/>
      </p:ext>
    </p:extLst>
  </p:cSld>
  <p:clrMapOvr>
    <a:masterClrMapping/>
  </p:clrMapOvr>
  <p:timing>
    <p:tnLst>
      <p:par>
        <p:cTn id="1" dur="indefinite" restart="never" nodeType="tmRoot"/>
      </p:par>
    </p:tnLst>
  </p:timing>
</p:sldLayout>
</file>

<file path=ppt/slideLayouts/slideLayout60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086337290"/>
      </p:ext>
    </p:extLst>
  </p:cSld>
  <p:clrMapOvr>
    <a:masterClrMapping/>
  </p:clrMapOvr>
  <p:timing>
    <p:tnLst>
      <p:par>
        <p:cTn id="1" dur="indefinite" restart="never" nodeType="tmRoot"/>
      </p:par>
    </p:tnLst>
  </p:timing>
</p:sldLayout>
</file>

<file path=ppt/slideLayouts/slideLayout60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30663702"/>
      </p:ext>
    </p:extLst>
  </p:cSld>
  <p:clrMapOvr>
    <a:masterClrMapping/>
  </p:clrMapOvr>
  <p:timing>
    <p:tnLst>
      <p:par>
        <p:cTn id="1" dur="indefinite" restart="never" nodeType="tmRoot"/>
      </p:par>
    </p:tnLst>
  </p:timing>
</p:sldLayout>
</file>

<file path=ppt/slideLayouts/slideLayout60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a:defRPr/>
            </a:pPr>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67491648"/>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0ABF8AD1-7EF4-4FFF-A38A-E5DF7FD93CA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704541216"/>
      </p:ext>
    </p:extLst>
  </p:cSld>
  <p:clrMapOvr>
    <a:masterClrMapping/>
  </p:clrMapOvr>
  <p:timing>
    <p:tnLst>
      <p:par>
        <p:cTn id="1" dur="indefinite" restart="never" nodeType="tmRoot"/>
      </p:par>
    </p:tnLst>
  </p:timing>
</p:sldLayout>
</file>

<file path=ppt/slideLayouts/slideLayout60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pPr>
              <a:defRPr/>
            </a:pPr>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pPr>
              <a:defRPr/>
            </a:pPr>
            <a:fld id="{63F33BE5-F8DD-4C7D-AD34-F827893DA824}"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146618709"/>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186829283"/>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7192279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055653366"/>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7013028"/>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78425759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675426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095464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893317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4722557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292490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037197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377687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42376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p>
        </p:txBody>
      </p:sp>
      <p:sp>
        <p:nvSpPr>
          <p:cNvPr id="3" name="Tijdelijke aanduiding voor voettekst 2"/>
          <p:cNvSpPr>
            <a:spLocks noGrp="1"/>
          </p:cNvSpPr>
          <p:nvPr>
            <p:ph type="ftr" sz="quarter" idx="11"/>
          </p:nvPr>
        </p:nvSpPr>
        <p:spPr/>
        <p:txBody>
          <a:bodyPr/>
          <a:lstStyle/>
          <a:p>
            <a:pPr>
              <a:defRPr/>
            </a:pPr>
            <a:endParaRPr lang="nl-NL"/>
          </a:p>
        </p:txBody>
      </p:sp>
      <p:sp>
        <p:nvSpPr>
          <p:cNvPr id="4" name="Tijdelijke aanduiding voor dianummer 3"/>
          <p:cNvSpPr>
            <a:spLocks noGrp="1"/>
          </p:cNvSpPr>
          <p:nvPr>
            <p:ph type="sldNum" sz="quarter" idx="12"/>
          </p:nvPr>
        </p:nvSpPr>
        <p:spPr/>
        <p:txBody>
          <a:bodyPr/>
          <a:lstStyle/>
          <a:p>
            <a:pPr>
              <a:defRPr/>
            </a:pPr>
            <a:fld id="{A6F48473-CFAA-4F6C-98D4-AB1521ED24D0}" type="slidenum">
              <a:rPr lang="nl-NL" smtClean="0"/>
              <a:pPr>
                <a:defRPr/>
              </a:pPr>
              <a:t>‹nr.›</a:t>
            </a:fld>
            <a:endParaRPr lang="nl-NL"/>
          </a:p>
        </p:txBody>
      </p:sp>
    </p:spTree>
    <p:extLst>
      <p:ext uri="{BB962C8B-B14F-4D97-AF65-F5344CB8AC3E}">
        <p14:creationId xmlns:p14="http://schemas.microsoft.com/office/powerpoint/2010/main" val="3374987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16321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0701025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61F23752-CBB5-4BB8-AF02-8D1F6C6F3625}"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26765654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1B6349FB-646D-4424-B836-5CA388DF77D9}"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6298644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DBA7EDF3-1B9A-4F45-B8B0-4D7CD5D8E3CE}"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34758095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33B45E59-CFC8-4C6D-945F-CDBFB719B9E1}"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23671431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27E2F62B-42F9-4EF8-8C10-DA910644E9A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226962978"/>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a:defRPr/>
            </a:pPr>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pPr>
              <a:defRPr/>
            </a:pPr>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pPr>
              <a:defRPr/>
            </a:pPr>
            <a:fld id="{A6CF14BF-4BF7-4729-8F72-BA093FC05D8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3992994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A22F1512-6615-418B-9752-E84501F13354}"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69942794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pPr>
              <a:defRPr/>
            </a:pPr>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pPr>
              <a:defRPr/>
            </a:pPr>
            <a:fld id="{0D163E0C-4790-4381-B0DD-0EB89ACCB8DF}"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687463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p>
        </p:txBody>
      </p:sp>
      <p:sp>
        <p:nvSpPr>
          <p:cNvPr id="6" name="Tijdelijke aanduiding voor voettekst 5"/>
          <p:cNvSpPr>
            <a:spLocks noGrp="1"/>
          </p:cNvSpPr>
          <p:nvPr>
            <p:ph type="ftr" sz="quarter" idx="11"/>
          </p:nvPr>
        </p:nvSpPr>
        <p:spPr/>
        <p:txBody>
          <a:bodyPr/>
          <a:lstStyle/>
          <a:p>
            <a:pPr>
              <a:defRPr/>
            </a:pPr>
            <a:endParaRPr lang="nl-NL"/>
          </a:p>
        </p:txBody>
      </p:sp>
      <p:sp>
        <p:nvSpPr>
          <p:cNvPr id="7" name="Tijdelijke aanduiding voor dianummer 6"/>
          <p:cNvSpPr>
            <a:spLocks noGrp="1"/>
          </p:cNvSpPr>
          <p:nvPr>
            <p:ph type="sldNum" sz="quarter" idx="12"/>
          </p:nvPr>
        </p:nvSpPr>
        <p:spPr/>
        <p:txBody>
          <a:bodyPr/>
          <a:lstStyle/>
          <a:p>
            <a:pPr>
              <a:defRPr/>
            </a:pPr>
            <a:fld id="{9F325123-33C0-481F-AC75-B0818E2F4AC8}" type="slidenum">
              <a:rPr lang="nl-NL" smtClean="0"/>
              <a:pPr>
                <a:defRPr/>
              </a:pPr>
              <a:t>‹nr.›</a:t>
            </a:fld>
            <a:endParaRPr lang="nl-NL"/>
          </a:p>
        </p:txBody>
      </p:sp>
    </p:spTree>
    <p:extLst>
      <p:ext uri="{BB962C8B-B14F-4D97-AF65-F5344CB8AC3E}">
        <p14:creationId xmlns:p14="http://schemas.microsoft.com/office/powerpoint/2010/main" val="36054581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E9F043EB-8E92-4221-A0A0-333D08CDB20A}"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41372869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08D2195B-EAE9-42C9-8BF1-22B5768A90F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4879140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AF5343D8-9BD6-41B4-AC69-E44B674139F1}"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5588045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024F42D5-92AF-42E2-B8B7-A234A61CE36A}"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29576597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61F23752-CBB5-4BB8-AF02-8D1F6C6F3625}"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311231436"/>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1B6349FB-646D-4424-B836-5CA388DF77D9}"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971582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DBA7EDF3-1B9A-4F45-B8B0-4D7CD5D8E3CE}"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822211771"/>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33B45E59-CFC8-4C6D-945F-CDBFB719B9E1}"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647569338"/>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27E2F62B-42F9-4EF8-8C10-DA910644E9A0}"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390259940"/>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a:defRPr/>
            </a:pPr>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pPr>
              <a:defRPr/>
            </a:pPr>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pPr>
              <a:defRPr/>
            </a:pPr>
            <a:fld id="{A6CF14BF-4BF7-4729-8F72-BA093FC05D83}"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883944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p>
        </p:txBody>
      </p:sp>
      <p:sp>
        <p:nvSpPr>
          <p:cNvPr id="6" name="Tijdelijke aanduiding voor voettekst 5"/>
          <p:cNvSpPr>
            <a:spLocks noGrp="1"/>
          </p:cNvSpPr>
          <p:nvPr>
            <p:ph type="ftr" sz="quarter" idx="11"/>
          </p:nvPr>
        </p:nvSpPr>
        <p:spPr/>
        <p:txBody>
          <a:bodyPr/>
          <a:lstStyle/>
          <a:p>
            <a:pPr>
              <a:defRPr/>
            </a:pPr>
            <a:endParaRPr lang="nl-NL"/>
          </a:p>
        </p:txBody>
      </p:sp>
      <p:sp>
        <p:nvSpPr>
          <p:cNvPr id="7" name="Tijdelijke aanduiding voor dianummer 6"/>
          <p:cNvSpPr>
            <a:spLocks noGrp="1"/>
          </p:cNvSpPr>
          <p:nvPr>
            <p:ph type="sldNum" sz="quarter" idx="12"/>
          </p:nvPr>
        </p:nvSpPr>
        <p:spPr/>
        <p:txBody>
          <a:bodyPr/>
          <a:lstStyle/>
          <a:p>
            <a:pPr>
              <a:defRPr/>
            </a:pPr>
            <a:fld id="{76569481-4F2A-4FE3-B466-BA2C46FE8BE8}" type="slidenum">
              <a:rPr lang="nl-NL" smtClean="0"/>
              <a:pPr>
                <a:defRPr/>
              </a:pPr>
              <a:t>‹nr.›</a:t>
            </a:fld>
            <a:endParaRPr lang="nl-NL"/>
          </a:p>
        </p:txBody>
      </p:sp>
    </p:spTree>
    <p:extLst>
      <p:ext uri="{BB962C8B-B14F-4D97-AF65-F5344CB8AC3E}">
        <p14:creationId xmlns:p14="http://schemas.microsoft.com/office/powerpoint/2010/main" val="18181011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A22F1512-6615-418B-9752-E84501F13354}"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414491186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pPr>
              <a:defRPr/>
            </a:pPr>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pPr>
              <a:defRPr/>
            </a:pPr>
            <a:fld id="{0D163E0C-4790-4381-B0DD-0EB89ACCB8DF}"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5732842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E9F043EB-8E92-4221-A0A0-333D08CDB20A}"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7653061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08D2195B-EAE9-42C9-8BF1-22B5768A90F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9591026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AF5343D8-9BD6-41B4-AC69-E44B674139F1}"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42648252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024F42D5-92AF-42E2-B8B7-A234A61CE36A}"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830766169"/>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61F23752-CBB5-4BB8-AF02-8D1F6C6F3625}"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635288621"/>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1B6349FB-646D-4424-B836-5CA388DF77D9}"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2403087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200" b="1">
                <a:solidFill>
                  <a:srgbClr val="B6B700"/>
                </a:solidFill>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normAutofit/>
          </a:bodyPr>
          <a:lstStyle>
            <a:lvl1pPr>
              <a:defRPr sz="2000">
                <a:solidFill>
                  <a:srgbClr val="154535"/>
                </a:solidFill>
                <a:latin typeface="Arial" pitchFamily="34" charset="0"/>
                <a:cs typeface="Arial" pitchFamily="34" charset="0"/>
              </a:defRPr>
            </a:lvl1pPr>
            <a:lvl2pPr>
              <a:defRPr sz="2000">
                <a:solidFill>
                  <a:srgbClr val="154535"/>
                </a:solidFill>
                <a:latin typeface="Arial" pitchFamily="34" charset="0"/>
                <a:cs typeface="Arial" pitchFamily="34" charset="0"/>
              </a:defRPr>
            </a:lvl2pPr>
            <a:lvl3pPr>
              <a:defRPr sz="2000">
                <a:solidFill>
                  <a:srgbClr val="154535"/>
                </a:solidFill>
                <a:latin typeface="Arial" pitchFamily="34" charset="0"/>
                <a:cs typeface="Arial" pitchFamily="34" charset="0"/>
              </a:defRPr>
            </a:lvl3pPr>
            <a:lvl4pPr>
              <a:defRPr sz="2000">
                <a:solidFill>
                  <a:srgbClr val="154535"/>
                </a:solidFill>
                <a:latin typeface="Arial" pitchFamily="34" charset="0"/>
                <a:cs typeface="Arial" pitchFamily="34" charset="0"/>
              </a:defRPr>
            </a:lvl4pPr>
            <a:lvl5pPr>
              <a:defRPr sz="2000">
                <a:solidFill>
                  <a:srgbClr val="154535"/>
                </a:solidFill>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DBA7EDF3-1B9A-4F45-B8B0-4D7CD5D8E3CE}"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526295224"/>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33B45E59-CFC8-4C6D-945F-CDBFB719B9E1}"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7204892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image" Target="../media/image3.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theme" Target="../theme/theme12.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image" Target="../media/image3.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13.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3.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theme" Target="../theme/theme14.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image" Target="../media/image3.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theme" Target="../theme/theme1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image" Target="../media/image3.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theme" Target="../theme/theme16.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 Id="rId14" Type="http://schemas.openxmlformats.org/officeDocument/2006/relationships/image" Target="../media/image3.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theme" Target="../theme/theme17.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slideLayout" Target="../slideLayouts/slideLayout203.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 Id="rId14" Type="http://schemas.openxmlformats.org/officeDocument/2006/relationships/image" Target="../media/image3.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theme" Target="../theme/theme18.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image" Target="../media/image3.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3.xml"/><Relationship Id="rId13" Type="http://schemas.openxmlformats.org/officeDocument/2006/relationships/theme" Target="../theme/theme19.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slideLayout" Target="../slideLayouts/slideLayout227.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theme" Target="../theme/theme20.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slideLayout" Target="../slideLayouts/slideLayout239.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 Id="rId14" Type="http://schemas.openxmlformats.org/officeDocument/2006/relationships/image" Target="../media/image3.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7.xml"/><Relationship Id="rId13" Type="http://schemas.openxmlformats.org/officeDocument/2006/relationships/theme" Target="../theme/theme21.xml"/><Relationship Id="rId3" Type="http://schemas.openxmlformats.org/officeDocument/2006/relationships/slideLayout" Target="../slideLayouts/slideLayout242.xml"/><Relationship Id="rId7" Type="http://schemas.openxmlformats.org/officeDocument/2006/relationships/slideLayout" Target="../slideLayouts/slideLayout246.xml"/><Relationship Id="rId12" Type="http://schemas.openxmlformats.org/officeDocument/2006/relationships/slideLayout" Target="../slideLayouts/slideLayout251.xml"/><Relationship Id="rId2" Type="http://schemas.openxmlformats.org/officeDocument/2006/relationships/slideLayout" Target="../slideLayouts/slideLayout241.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5" Type="http://schemas.openxmlformats.org/officeDocument/2006/relationships/slideLayout" Target="../slideLayouts/slideLayout244.xml"/><Relationship Id="rId10" Type="http://schemas.openxmlformats.org/officeDocument/2006/relationships/slideLayout" Target="../slideLayouts/slideLayout249.xml"/><Relationship Id="rId4" Type="http://schemas.openxmlformats.org/officeDocument/2006/relationships/slideLayout" Target="../slideLayouts/slideLayout243.xml"/><Relationship Id="rId9" Type="http://schemas.openxmlformats.org/officeDocument/2006/relationships/slideLayout" Target="../slideLayouts/slideLayout248.xml"/><Relationship Id="rId14" Type="http://schemas.openxmlformats.org/officeDocument/2006/relationships/image" Target="../media/image3.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9.xml"/><Relationship Id="rId13" Type="http://schemas.openxmlformats.org/officeDocument/2006/relationships/theme" Target="../theme/theme22.xml"/><Relationship Id="rId3" Type="http://schemas.openxmlformats.org/officeDocument/2006/relationships/slideLayout" Target="../slideLayouts/slideLayout254.xml"/><Relationship Id="rId7" Type="http://schemas.openxmlformats.org/officeDocument/2006/relationships/slideLayout" Target="../slideLayouts/slideLayout258.xml"/><Relationship Id="rId12" Type="http://schemas.openxmlformats.org/officeDocument/2006/relationships/slideLayout" Target="../slideLayouts/slideLayout263.xml"/><Relationship Id="rId2" Type="http://schemas.openxmlformats.org/officeDocument/2006/relationships/slideLayout" Target="../slideLayouts/slideLayout253.xml"/><Relationship Id="rId1" Type="http://schemas.openxmlformats.org/officeDocument/2006/relationships/slideLayout" Target="../slideLayouts/slideLayout252.xml"/><Relationship Id="rId6" Type="http://schemas.openxmlformats.org/officeDocument/2006/relationships/slideLayout" Target="../slideLayouts/slideLayout257.xml"/><Relationship Id="rId11" Type="http://schemas.openxmlformats.org/officeDocument/2006/relationships/slideLayout" Target="../slideLayouts/slideLayout262.xml"/><Relationship Id="rId5" Type="http://schemas.openxmlformats.org/officeDocument/2006/relationships/slideLayout" Target="../slideLayouts/slideLayout256.xml"/><Relationship Id="rId10" Type="http://schemas.openxmlformats.org/officeDocument/2006/relationships/slideLayout" Target="../slideLayouts/slideLayout261.xml"/><Relationship Id="rId4" Type="http://schemas.openxmlformats.org/officeDocument/2006/relationships/slideLayout" Target="../slideLayouts/slideLayout255.xml"/><Relationship Id="rId9" Type="http://schemas.openxmlformats.org/officeDocument/2006/relationships/slideLayout" Target="../slideLayouts/slideLayout260.xml"/><Relationship Id="rId14" Type="http://schemas.openxmlformats.org/officeDocument/2006/relationships/image" Target="../media/image4.jpe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1.xml"/><Relationship Id="rId13" Type="http://schemas.openxmlformats.org/officeDocument/2006/relationships/theme" Target="../theme/theme23.xml"/><Relationship Id="rId3" Type="http://schemas.openxmlformats.org/officeDocument/2006/relationships/slideLayout" Target="../slideLayouts/slideLayout266.xml"/><Relationship Id="rId7" Type="http://schemas.openxmlformats.org/officeDocument/2006/relationships/slideLayout" Target="../slideLayouts/slideLayout270.xml"/><Relationship Id="rId12" Type="http://schemas.openxmlformats.org/officeDocument/2006/relationships/slideLayout" Target="../slideLayouts/slideLayout275.xml"/><Relationship Id="rId2" Type="http://schemas.openxmlformats.org/officeDocument/2006/relationships/slideLayout" Target="../slideLayouts/slideLayout265.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11" Type="http://schemas.openxmlformats.org/officeDocument/2006/relationships/slideLayout" Target="../slideLayouts/slideLayout274.xml"/><Relationship Id="rId5" Type="http://schemas.openxmlformats.org/officeDocument/2006/relationships/slideLayout" Target="../slideLayouts/slideLayout268.xml"/><Relationship Id="rId10" Type="http://schemas.openxmlformats.org/officeDocument/2006/relationships/slideLayout" Target="../slideLayouts/slideLayout273.xml"/><Relationship Id="rId4" Type="http://schemas.openxmlformats.org/officeDocument/2006/relationships/slideLayout" Target="../slideLayouts/slideLayout267.xml"/><Relationship Id="rId9" Type="http://schemas.openxmlformats.org/officeDocument/2006/relationships/slideLayout" Target="../slideLayouts/slideLayout272.xml"/><Relationship Id="rId14" Type="http://schemas.openxmlformats.org/officeDocument/2006/relationships/image" Target="../media/image2.jp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theme" Target="../theme/theme24.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slideLayout" Target="../slideLayouts/slideLayout287.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 Id="rId14" Type="http://schemas.openxmlformats.org/officeDocument/2006/relationships/image" Target="../media/image2.jp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theme" Target="../theme/theme25.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 Id="rId14" Type="http://schemas.openxmlformats.org/officeDocument/2006/relationships/image" Target="../media/image2.jp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7.xml"/><Relationship Id="rId13" Type="http://schemas.openxmlformats.org/officeDocument/2006/relationships/theme" Target="../theme/theme26.xml"/><Relationship Id="rId3" Type="http://schemas.openxmlformats.org/officeDocument/2006/relationships/slideLayout" Target="../slideLayouts/slideLayout302.xml"/><Relationship Id="rId7" Type="http://schemas.openxmlformats.org/officeDocument/2006/relationships/slideLayout" Target="../slideLayouts/slideLayout306.xml"/><Relationship Id="rId12" Type="http://schemas.openxmlformats.org/officeDocument/2006/relationships/slideLayout" Target="../slideLayouts/slideLayout311.xml"/><Relationship Id="rId2" Type="http://schemas.openxmlformats.org/officeDocument/2006/relationships/slideLayout" Target="../slideLayouts/slideLayout301.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11" Type="http://schemas.openxmlformats.org/officeDocument/2006/relationships/slideLayout" Target="../slideLayouts/slideLayout310.xml"/><Relationship Id="rId5" Type="http://schemas.openxmlformats.org/officeDocument/2006/relationships/slideLayout" Target="../slideLayouts/slideLayout304.xml"/><Relationship Id="rId10" Type="http://schemas.openxmlformats.org/officeDocument/2006/relationships/slideLayout" Target="../slideLayouts/slideLayout309.xml"/><Relationship Id="rId4" Type="http://schemas.openxmlformats.org/officeDocument/2006/relationships/slideLayout" Target="../slideLayouts/slideLayout303.xml"/><Relationship Id="rId9" Type="http://schemas.openxmlformats.org/officeDocument/2006/relationships/slideLayout" Target="../slideLayouts/slideLayout308.xml"/><Relationship Id="rId14" Type="http://schemas.openxmlformats.org/officeDocument/2006/relationships/image" Target="../media/image2.jp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19.xml"/><Relationship Id="rId13" Type="http://schemas.openxmlformats.org/officeDocument/2006/relationships/theme" Target="../theme/theme27.xml"/><Relationship Id="rId3" Type="http://schemas.openxmlformats.org/officeDocument/2006/relationships/slideLayout" Target="../slideLayouts/slideLayout314.xml"/><Relationship Id="rId7" Type="http://schemas.openxmlformats.org/officeDocument/2006/relationships/slideLayout" Target="../slideLayouts/slideLayout318.xml"/><Relationship Id="rId12" Type="http://schemas.openxmlformats.org/officeDocument/2006/relationships/slideLayout" Target="../slideLayouts/slideLayout323.xml"/><Relationship Id="rId2" Type="http://schemas.openxmlformats.org/officeDocument/2006/relationships/slideLayout" Target="../slideLayouts/slideLayout313.xml"/><Relationship Id="rId1" Type="http://schemas.openxmlformats.org/officeDocument/2006/relationships/slideLayout" Target="../slideLayouts/slideLayout312.xml"/><Relationship Id="rId6" Type="http://schemas.openxmlformats.org/officeDocument/2006/relationships/slideLayout" Target="../slideLayouts/slideLayout317.xml"/><Relationship Id="rId11" Type="http://schemas.openxmlformats.org/officeDocument/2006/relationships/slideLayout" Target="../slideLayouts/slideLayout322.xml"/><Relationship Id="rId5" Type="http://schemas.openxmlformats.org/officeDocument/2006/relationships/slideLayout" Target="../slideLayouts/slideLayout316.xml"/><Relationship Id="rId10" Type="http://schemas.openxmlformats.org/officeDocument/2006/relationships/slideLayout" Target="../slideLayouts/slideLayout321.xml"/><Relationship Id="rId4" Type="http://schemas.openxmlformats.org/officeDocument/2006/relationships/slideLayout" Target="../slideLayouts/slideLayout315.xml"/><Relationship Id="rId9" Type="http://schemas.openxmlformats.org/officeDocument/2006/relationships/slideLayout" Target="../slideLayouts/slideLayout320.xml"/><Relationship Id="rId14" Type="http://schemas.openxmlformats.org/officeDocument/2006/relationships/image" Target="../media/image2.jp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31.xml"/><Relationship Id="rId13" Type="http://schemas.openxmlformats.org/officeDocument/2006/relationships/theme" Target="../theme/theme28.xml"/><Relationship Id="rId3" Type="http://schemas.openxmlformats.org/officeDocument/2006/relationships/slideLayout" Target="../slideLayouts/slideLayout326.xml"/><Relationship Id="rId7" Type="http://schemas.openxmlformats.org/officeDocument/2006/relationships/slideLayout" Target="../slideLayouts/slideLayout330.xml"/><Relationship Id="rId12" Type="http://schemas.openxmlformats.org/officeDocument/2006/relationships/slideLayout" Target="../slideLayouts/slideLayout335.xml"/><Relationship Id="rId2" Type="http://schemas.openxmlformats.org/officeDocument/2006/relationships/slideLayout" Target="../slideLayouts/slideLayout325.xml"/><Relationship Id="rId1" Type="http://schemas.openxmlformats.org/officeDocument/2006/relationships/slideLayout" Target="../slideLayouts/slideLayout324.xml"/><Relationship Id="rId6" Type="http://schemas.openxmlformats.org/officeDocument/2006/relationships/slideLayout" Target="../slideLayouts/slideLayout329.xml"/><Relationship Id="rId11" Type="http://schemas.openxmlformats.org/officeDocument/2006/relationships/slideLayout" Target="../slideLayouts/slideLayout334.xml"/><Relationship Id="rId5" Type="http://schemas.openxmlformats.org/officeDocument/2006/relationships/slideLayout" Target="../slideLayouts/slideLayout328.xml"/><Relationship Id="rId10" Type="http://schemas.openxmlformats.org/officeDocument/2006/relationships/slideLayout" Target="../slideLayouts/slideLayout333.xml"/><Relationship Id="rId4" Type="http://schemas.openxmlformats.org/officeDocument/2006/relationships/slideLayout" Target="../slideLayouts/slideLayout327.xml"/><Relationship Id="rId9" Type="http://schemas.openxmlformats.org/officeDocument/2006/relationships/slideLayout" Target="../slideLayouts/slideLayout332.xml"/><Relationship Id="rId14" Type="http://schemas.openxmlformats.org/officeDocument/2006/relationships/image" Target="../media/image2.jp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43.xml"/><Relationship Id="rId13" Type="http://schemas.openxmlformats.org/officeDocument/2006/relationships/theme" Target="../theme/theme29.xml"/><Relationship Id="rId3" Type="http://schemas.openxmlformats.org/officeDocument/2006/relationships/slideLayout" Target="../slideLayouts/slideLayout338.xml"/><Relationship Id="rId7" Type="http://schemas.openxmlformats.org/officeDocument/2006/relationships/slideLayout" Target="../slideLayouts/slideLayout342.xml"/><Relationship Id="rId12" Type="http://schemas.openxmlformats.org/officeDocument/2006/relationships/slideLayout" Target="../slideLayouts/slideLayout347.xml"/><Relationship Id="rId2" Type="http://schemas.openxmlformats.org/officeDocument/2006/relationships/slideLayout" Target="../slideLayouts/slideLayout337.xml"/><Relationship Id="rId1" Type="http://schemas.openxmlformats.org/officeDocument/2006/relationships/slideLayout" Target="../slideLayouts/slideLayout336.xml"/><Relationship Id="rId6" Type="http://schemas.openxmlformats.org/officeDocument/2006/relationships/slideLayout" Target="../slideLayouts/slideLayout341.xml"/><Relationship Id="rId11" Type="http://schemas.openxmlformats.org/officeDocument/2006/relationships/slideLayout" Target="../slideLayouts/slideLayout346.xml"/><Relationship Id="rId5" Type="http://schemas.openxmlformats.org/officeDocument/2006/relationships/slideLayout" Target="../slideLayouts/slideLayout340.xml"/><Relationship Id="rId10" Type="http://schemas.openxmlformats.org/officeDocument/2006/relationships/slideLayout" Target="../slideLayouts/slideLayout345.xml"/><Relationship Id="rId4" Type="http://schemas.openxmlformats.org/officeDocument/2006/relationships/slideLayout" Target="../slideLayouts/slideLayout339.xml"/><Relationship Id="rId9" Type="http://schemas.openxmlformats.org/officeDocument/2006/relationships/slideLayout" Target="../slideLayouts/slideLayout344.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55.xml"/><Relationship Id="rId13" Type="http://schemas.openxmlformats.org/officeDocument/2006/relationships/theme" Target="../theme/theme30.xml"/><Relationship Id="rId3" Type="http://schemas.openxmlformats.org/officeDocument/2006/relationships/slideLayout" Target="../slideLayouts/slideLayout350.xml"/><Relationship Id="rId7" Type="http://schemas.openxmlformats.org/officeDocument/2006/relationships/slideLayout" Target="../slideLayouts/slideLayout354.xml"/><Relationship Id="rId12" Type="http://schemas.openxmlformats.org/officeDocument/2006/relationships/slideLayout" Target="../slideLayouts/slideLayout359.xml"/><Relationship Id="rId2" Type="http://schemas.openxmlformats.org/officeDocument/2006/relationships/slideLayout" Target="../slideLayouts/slideLayout349.xml"/><Relationship Id="rId1" Type="http://schemas.openxmlformats.org/officeDocument/2006/relationships/slideLayout" Target="../slideLayouts/slideLayout348.xml"/><Relationship Id="rId6" Type="http://schemas.openxmlformats.org/officeDocument/2006/relationships/slideLayout" Target="../slideLayouts/slideLayout353.xml"/><Relationship Id="rId11" Type="http://schemas.openxmlformats.org/officeDocument/2006/relationships/slideLayout" Target="../slideLayouts/slideLayout358.xml"/><Relationship Id="rId5" Type="http://schemas.openxmlformats.org/officeDocument/2006/relationships/slideLayout" Target="../slideLayouts/slideLayout352.xml"/><Relationship Id="rId10" Type="http://schemas.openxmlformats.org/officeDocument/2006/relationships/slideLayout" Target="../slideLayouts/slideLayout357.xml"/><Relationship Id="rId4" Type="http://schemas.openxmlformats.org/officeDocument/2006/relationships/slideLayout" Target="../slideLayouts/slideLayout351.xml"/><Relationship Id="rId9" Type="http://schemas.openxmlformats.org/officeDocument/2006/relationships/slideLayout" Target="../slideLayouts/slideLayout356.xml"/><Relationship Id="rId14" Type="http://schemas.openxmlformats.org/officeDocument/2006/relationships/image" Target="../media/image2.jp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67.xml"/><Relationship Id="rId13" Type="http://schemas.openxmlformats.org/officeDocument/2006/relationships/theme" Target="../theme/theme31.xml"/><Relationship Id="rId3" Type="http://schemas.openxmlformats.org/officeDocument/2006/relationships/slideLayout" Target="../slideLayouts/slideLayout362.xml"/><Relationship Id="rId7" Type="http://schemas.openxmlformats.org/officeDocument/2006/relationships/slideLayout" Target="../slideLayouts/slideLayout366.xml"/><Relationship Id="rId12" Type="http://schemas.openxmlformats.org/officeDocument/2006/relationships/slideLayout" Target="../slideLayouts/slideLayout371.xml"/><Relationship Id="rId2" Type="http://schemas.openxmlformats.org/officeDocument/2006/relationships/slideLayout" Target="../slideLayouts/slideLayout361.xml"/><Relationship Id="rId1" Type="http://schemas.openxmlformats.org/officeDocument/2006/relationships/slideLayout" Target="../slideLayouts/slideLayout360.xml"/><Relationship Id="rId6" Type="http://schemas.openxmlformats.org/officeDocument/2006/relationships/slideLayout" Target="../slideLayouts/slideLayout365.xml"/><Relationship Id="rId11" Type="http://schemas.openxmlformats.org/officeDocument/2006/relationships/slideLayout" Target="../slideLayouts/slideLayout370.xml"/><Relationship Id="rId5" Type="http://schemas.openxmlformats.org/officeDocument/2006/relationships/slideLayout" Target="../slideLayouts/slideLayout364.xml"/><Relationship Id="rId10" Type="http://schemas.openxmlformats.org/officeDocument/2006/relationships/slideLayout" Target="../slideLayouts/slideLayout369.xml"/><Relationship Id="rId4" Type="http://schemas.openxmlformats.org/officeDocument/2006/relationships/slideLayout" Target="../slideLayouts/slideLayout363.xml"/><Relationship Id="rId9" Type="http://schemas.openxmlformats.org/officeDocument/2006/relationships/slideLayout" Target="../slideLayouts/slideLayout368.xml"/><Relationship Id="rId14" Type="http://schemas.openxmlformats.org/officeDocument/2006/relationships/image" Target="../media/image2.jp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79.xml"/><Relationship Id="rId13" Type="http://schemas.openxmlformats.org/officeDocument/2006/relationships/theme" Target="../theme/theme32.xml"/><Relationship Id="rId3" Type="http://schemas.openxmlformats.org/officeDocument/2006/relationships/slideLayout" Target="../slideLayouts/slideLayout374.xml"/><Relationship Id="rId7" Type="http://schemas.openxmlformats.org/officeDocument/2006/relationships/slideLayout" Target="../slideLayouts/slideLayout378.xml"/><Relationship Id="rId12" Type="http://schemas.openxmlformats.org/officeDocument/2006/relationships/slideLayout" Target="../slideLayouts/slideLayout383.xml"/><Relationship Id="rId2" Type="http://schemas.openxmlformats.org/officeDocument/2006/relationships/slideLayout" Target="../slideLayouts/slideLayout373.xml"/><Relationship Id="rId1" Type="http://schemas.openxmlformats.org/officeDocument/2006/relationships/slideLayout" Target="../slideLayouts/slideLayout372.xml"/><Relationship Id="rId6" Type="http://schemas.openxmlformats.org/officeDocument/2006/relationships/slideLayout" Target="../slideLayouts/slideLayout377.xml"/><Relationship Id="rId11" Type="http://schemas.openxmlformats.org/officeDocument/2006/relationships/slideLayout" Target="../slideLayouts/slideLayout382.xml"/><Relationship Id="rId5" Type="http://schemas.openxmlformats.org/officeDocument/2006/relationships/slideLayout" Target="../slideLayouts/slideLayout376.xml"/><Relationship Id="rId10" Type="http://schemas.openxmlformats.org/officeDocument/2006/relationships/slideLayout" Target="../slideLayouts/slideLayout381.xml"/><Relationship Id="rId4" Type="http://schemas.openxmlformats.org/officeDocument/2006/relationships/slideLayout" Target="../slideLayouts/slideLayout375.xml"/><Relationship Id="rId9" Type="http://schemas.openxmlformats.org/officeDocument/2006/relationships/slideLayout" Target="../slideLayouts/slideLayout380.xml"/><Relationship Id="rId14" Type="http://schemas.openxmlformats.org/officeDocument/2006/relationships/image" Target="../media/image2.jp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91.xml"/><Relationship Id="rId13" Type="http://schemas.openxmlformats.org/officeDocument/2006/relationships/theme" Target="../theme/theme33.xml"/><Relationship Id="rId3" Type="http://schemas.openxmlformats.org/officeDocument/2006/relationships/slideLayout" Target="../slideLayouts/slideLayout386.xml"/><Relationship Id="rId7" Type="http://schemas.openxmlformats.org/officeDocument/2006/relationships/slideLayout" Target="../slideLayouts/slideLayout390.xml"/><Relationship Id="rId12" Type="http://schemas.openxmlformats.org/officeDocument/2006/relationships/slideLayout" Target="../slideLayouts/slideLayout395.xml"/><Relationship Id="rId2" Type="http://schemas.openxmlformats.org/officeDocument/2006/relationships/slideLayout" Target="../slideLayouts/slideLayout385.xml"/><Relationship Id="rId1" Type="http://schemas.openxmlformats.org/officeDocument/2006/relationships/slideLayout" Target="../slideLayouts/slideLayout384.xml"/><Relationship Id="rId6" Type="http://schemas.openxmlformats.org/officeDocument/2006/relationships/slideLayout" Target="../slideLayouts/slideLayout389.xml"/><Relationship Id="rId11" Type="http://schemas.openxmlformats.org/officeDocument/2006/relationships/slideLayout" Target="../slideLayouts/slideLayout394.xml"/><Relationship Id="rId5" Type="http://schemas.openxmlformats.org/officeDocument/2006/relationships/slideLayout" Target="../slideLayouts/slideLayout388.xml"/><Relationship Id="rId10" Type="http://schemas.openxmlformats.org/officeDocument/2006/relationships/slideLayout" Target="../slideLayouts/slideLayout393.xml"/><Relationship Id="rId4" Type="http://schemas.openxmlformats.org/officeDocument/2006/relationships/slideLayout" Target="../slideLayouts/slideLayout387.xml"/><Relationship Id="rId9" Type="http://schemas.openxmlformats.org/officeDocument/2006/relationships/slideLayout" Target="../slideLayouts/slideLayout392.xml"/><Relationship Id="rId14" Type="http://schemas.openxmlformats.org/officeDocument/2006/relationships/image" Target="../media/image2.jp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03.xml"/><Relationship Id="rId13" Type="http://schemas.openxmlformats.org/officeDocument/2006/relationships/theme" Target="../theme/theme34.xml"/><Relationship Id="rId3" Type="http://schemas.openxmlformats.org/officeDocument/2006/relationships/slideLayout" Target="../slideLayouts/slideLayout398.xml"/><Relationship Id="rId7" Type="http://schemas.openxmlformats.org/officeDocument/2006/relationships/slideLayout" Target="../slideLayouts/slideLayout402.xml"/><Relationship Id="rId12" Type="http://schemas.openxmlformats.org/officeDocument/2006/relationships/slideLayout" Target="../slideLayouts/slideLayout407.xml"/><Relationship Id="rId2" Type="http://schemas.openxmlformats.org/officeDocument/2006/relationships/slideLayout" Target="../slideLayouts/slideLayout397.xml"/><Relationship Id="rId1" Type="http://schemas.openxmlformats.org/officeDocument/2006/relationships/slideLayout" Target="../slideLayouts/slideLayout396.xml"/><Relationship Id="rId6" Type="http://schemas.openxmlformats.org/officeDocument/2006/relationships/slideLayout" Target="../slideLayouts/slideLayout401.xml"/><Relationship Id="rId11" Type="http://schemas.openxmlformats.org/officeDocument/2006/relationships/slideLayout" Target="../slideLayouts/slideLayout406.xml"/><Relationship Id="rId5" Type="http://schemas.openxmlformats.org/officeDocument/2006/relationships/slideLayout" Target="../slideLayouts/slideLayout400.xml"/><Relationship Id="rId10" Type="http://schemas.openxmlformats.org/officeDocument/2006/relationships/slideLayout" Target="../slideLayouts/slideLayout405.xml"/><Relationship Id="rId4" Type="http://schemas.openxmlformats.org/officeDocument/2006/relationships/slideLayout" Target="../slideLayouts/slideLayout399.xml"/><Relationship Id="rId9" Type="http://schemas.openxmlformats.org/officeDocument/2006/relationships/slideLayout" Target="../slideLayouts/slideLayout404.xml"/><Relationship Id="rId14" Type="http://schemas.openxmlformats.org/officeDocument/2006/relationships/image" Target="../media/image2.jpg"/></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15.xml"/><Relationship Id="rId13" Type="http://schemas.openxmlformats.org/officeDocument/2006/relationships/theme" Target="../theme/theme35.xml"/><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slideLayout" Target="../slideLayouts/slideLayout419.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 Id="rId14" Type="http://schemas.openxmlformats.org/officeDocument/2006/relationships/image" Target="../media/image2.jp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27.xml"/><Relationship Id="rId13" Type="http://schemas.openxmlformats.org/officeDocument/2006/relationships/theme" Target="../theme/theme36.xml"/><Relationship Id="rId3" Type="http://schemas.openxmlformats.org/officeDocument/2006/relationships/slideLayout" Target="../slideLayouts/slideLayout422.xml"/><Relationship Id="rId7" Type="http://schemas.openxmlformats.org/officeDocument/2006/relationships/slideLayout" Target="../slideLayouts/slideLayout426.xml"/><Relationship Id="rId12" Type="http://schemas.openxmlformats.org/officeDocument/2006/relationships/slideLayout" Target="../slideLayouts/slideLayout431.xml"/><Relationship Id="rId2" Type="http://schemas.openxmlformats.org/officeDocument/2006/relationships/slideLayout" Target="../slideLayouts/slideLayout421.xml"/><Relationship Id="rId1" Type="http://schemas.openxmlformats.org/officeDocument/2006/relationships/slideLayout" Target="../slideLayouts/slideLayout420.xml"/><Relationship Id="rId6" Type="http://schemas.openxmlformats.org/officeDocument/2006/relationships/slideLayout" Target="../slideLayouts/slideLayout425.xml"/><Relationship Id="rId11" Type="http://schemas.openxmlformats.org/officeDocument/2006/relationships/slideLayout" Target="../slideLayouts/slideLayout430.xml"/><Relationship Id="rId5" Type="http://schemas.openxmlformats.org/officeDocument/2006/relationships/slideLayout" Target="../slideLayouts/slideLayout424.xml"/><Relationship Id="rId10" Type="http://schemas.openxmlformats.org/officeDocument/2006/relationships/slideLayout" Target="../slideLayouts/slideLayout429.xml"/><Relationship Id="rId4" Type="http://schemas.openxmlformats.org/officeDocument/2006/relationships/slideLayout" Target="../slideLayouts/slideLayout423.xml"/><Relationship Id="rId9" Type="http://schemas.openxmlformats.org/officeDocument/2006/relationships/slideLayout" Target="../slideLayouts/slideLayout428.xml"/><Relationship Id="rId14" Type="http://schemas.openxmlformats.org/officeDocument/2006/relationships/image" Target="../media/image2.jpg"/></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39.xml"/><Relationship Id="rId13" Type="http://schemas.openxmlformats.org/officeDocument/2006/relationships/theme" Target="../theme/theme37.xml"/><Relationship Id="rId3" Type="http://schemas.openxmlformats.org/officeDocument/2006/relationships/slideLayout" Target="../slideLayouts/slideLayout434.xml"/><Relationship Id="rId7" Type="http://schemas.openxmlformats.org/officeDocument/2006/relationships/slideLayout" Target="../slideLayouts/slideLayout438.xml"/><Relationship Id="rId12" Type="http://schemas.openxmlformats.org/officeDocument/2006/relationships/slideLayout" Target="../slideLayouts/slideLayout443.xml"/><Relationship Id="rId2" Type="http://schemas.openxmlformats.org/officeDocument/2006/relationships/slideLayout" Target="../slideLayouts/slideLayout433.xml"/><Relationship Id="rId1" Type="http://schemas.openxmlformats.org/officeDocument/2006/relationships/slideLayout" Target="../slideLayouts/slideLayout432.xml"/><Relationship Id="rId6" Type="http://schemas.openxmlformats.org/officeDocument/2006/relationships/slideLayout" Target="../slideLayouts/slideLayout437.xml"/><Relationship Id="rId11" Type="http://schemas.openxmlformats.org/officeDocument/2006/relationships/slideLayout" Target="../slideLayouts/slideLayout442.xml"/><Relationship Id="rId5" Type="http://schemas.openxmlformats.org/officeDocument/2006/relationships/slideLayout" Target="../slideLayouts/slideLayout436.xml"/><Relationship Id="rId10" Type="http://schemas.openxmlformats.org/officeDocument/2006/relationships/slideLayout" Target="../slideLayouts/slideLayout441.xml"/><Relationship Id="rId4" Type="http://schemas.openxmlformats.org/officeDocument/2006/relationships/slideLayout" Target="../slideLayouts/slideLayout435.xml"/><Relationship Id="rId9" Type="http://schemas.openxmlformats.org/officeDocument/2006/relationships/slideLayout" Target="../slideLayouts/slideLayout440.xml"/><Relationship Id="rId14" Type="http://schemas.openxmlformats.org/officeDocument/2006/relationships/image" Target="../media/image2.jpg"/></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51.xml"/><Relationship Id="rId13" Type="http://schemas.openxmlformats.org/officeDocument/2006/relationships/theme" Target="../theme/theme38.xml"/><Relationship Id="rId3" Type="http://schemas.openxmlformats.org/officeDocument/2006/relationships/slideLayout" Target="../slideLayouts/slideLayout446.xml"/><Relationship Id="rId7" Type="http://schemas.openxmlformats.org/officeDocument/2006/relationships/slideLayout" Target="../slideLayouts/slideLayout450.xml"/><Relationship Id="rId12" Type="http://schemas.openxmlformats.org/officeDocument/2006/relationships/slideLayout" Target="../slideLayouts/slideLayout455.xml"/><Relationship Id="rId2" Type="http://schemas.openxmlformats.org/officeDocument/2006/relationships/slideLayout" Target="../slideLayouts/slideLayout445.xml"/><Relationship Id="rId1" Type="http://schemas.openxmlformats.org/officeDocument/2006/relationships/slideLayout" Target="../slideLayouts/slideLayout444.xml"/><Relationship Id="rId6" Type="http://schemas.openxmlformats.org/officeDocument/2006/relationships/slideLayout" Target="../slideLayouts/slideLayout449.xml"/><Relationship Id="rId11" Type="http://schemas.openxmlformats.org/officeDocument/2006/relationships/slideLayout" Target="../slideLayouts/slideLayout454.xml"/><Relationship Id="rId5" Type="http://schemas.openxmlformats.org/officeDocument/2006/relationships/slideLayout" Target="../slideLayouts/slideLayout448.xml"/><Relationship Id="rId10" Type="http://schemas.openxmlformats.org/officeDocument/2006/relationships/slideLayout" Target="../slideLayouts/slideLayout453.xml"/><Relationship Id="rId4" Type="http://schemas.openxmlformats.org/officeDocument/2006/relationships/slideLayout" Target="../slideLayouts/slideLayout447.xml"/><Relationship Id="rId9" Type="http://schemas.openxmlformats.org/officeDocument/2006/relationships/slideLayout" Target="../slideLayouts/slideLayout452.xml"/><Relationship Id="rId14" Type="http://schemas.openxmlformats.org/officeDocument/2006/relationships/image" Target="../media/image2.jpg"/></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63.xml"/><Relationship Id="rId13" Type="http://schemas.openxmlformats.org/officeDocument/2006/relationships/theme" Target="../theme/theme39.xml"/><Relationship Id="rId3" Type="http://schemas.openxmlformats.org/officeDocument/2006/relationships/slideLayout" Target="../slideLayouts/slideLayout458.xml"/><Relationship Id="rId7" Type="http://schemas.openxmlformats.org/officeDocument/2006/relationships/slideLayout" Target="../slideLayouts/slideLayout462.xml"/><Relationship Id="rId12" Type="http://schemas.openxmlformats.org/officeDocument/2006/relationships/slideLayout" Target="../slideLayouts/slideLayout467.xml"/><Relationship Id="rId2" Type="http://schemas.openxmlformats.org/officeDocument/2006/relationships/slideLayout" Target="../slideLayouts/slideLayout457.xml"/><Relationship Id="rId1" Type="http://schemas.openxmlformats.org/officeDocument/2006/relationships/slideLayout" Target="../slideLayouts/slideLayout456.xml"/><Relationship Id="rId6" Type="http://schemas.openxmlformats.org/officeDocument/2006/relationships/slideLayout" Target="../slideLayouts/slideLayout461.xml"/><Relationship Id="rId11" Type="http://schemas.openxmlformats.org/officeDocument/2006/relationships/slideLayout" Target="../slideLayouts/slideLayout466.xml"/><Relationship Id="rId5" Type="http://schemas.openxmlformats.org/officeDocument/2006/relationships/slideLayout" Target="../slideLayouts/slideLayout460.xml"/><Relationship Id="rId10" Type="http://schemas.openxmlformats.org/officeDocument/2006/relationships/slideLayout" Target="../slideLayouts/slideLayout465.xml"/><Relationship Id="rId4" Type="http://schemas.openxmlformats.org/officeDocument/2006/relationships/slideLayout" Target="../slideLayouts/slideLayout459.xml"/><Relationship Id="rId9" Type="http://schemas.openxmlformats.org/officeDocument/2006/relationships/slideLayout" Target="../slideLayouts/slideLayout464.xml"/><Relationship Id="rId14"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jp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75.xml"/><Relationship Id="rId13" Type="http://schemas.openxmlformats.org/officeDocument/2006/relationships/theme" Target="../theme/theme40.xml"/><Relationship Id="rId3" Type="http://schemas.openxmlformats.org/officeDocument/2006/relationships/slideLayout" Target="../slideLayouts/slideLayout470.xml"/><Relationship Id="rId7" Type="http://schemas.openxmlformats.org/officeDocument/2006/relationships/slideLayout" Target="../slideLayouts/slideLayout474.xml"/><Relationship Id="rId12" Type="http://schemas.openxmlformats.org/officeDocument/2006/relationships/slideLayout" Target="../slideLayouts/slideLayout479.xml"/><Relationship Id="rId2" Type="http://schemas.openxmlformats.org/officeDocument/2006/relationships/slideLayout" Target="../slideLayouts/slideLayout469.xml"/><Relationship Id="rId1" Type="http://schemas.openxmlformats.org/officeDocument/2006/relationships/slideLayout" Target="../slideLayouts/slideLayout468.xml"/><Relationship Id="rId6" Type="http://schemas.openxmlformats.org/officeDocument/2006/relationships/slideLayout" Target="../slideLayouts/slideLayout473.xml"/><Relationship Id="rId11" Type="http://schemas.openxmlformats.org/officeDocument/2006/relationships/slideLayout" Target="../slideLayouts/slideLayout478.xml"/><Relationship Id="rId5" Type="http://schemas.openxmlformats.org/officeDocument/2006/relationships/slideLayout" Target="../slideLayouts/slideLayout472.xml"/><Relationship Id="rId10" Type="http://schemas.openxmlformats.org/officeDocument/2006/relationships/slideLayout" Target="../slideLayouts/slideLayout477.xml"/><Relationship Id="rId4" Type="http://schemas.openxmlformats.org/officeDocument/2006/relationships/slideLayout" Target="../slideLayouts/slideLayout471.xml"/><Relationship Id="rId9" Type="http://schemas.openxmlformats.org/officeDocument/2006/relationships/slideLayout" Target="../slideLayouts/slideLayout476.xml"/><Relationship Id="rId14" Type="http://schemas.openxmlformats.org/officeDocument/2006/relationships/image" Target="../media/image2.jpg"/></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87.xml"/><Relationship Id="rId13" Type="http://schemas.openxmlformats.org/officeDocument/2006/relationships/theme" Target="../theme/theme41.xml"/><Relationship Id="rId3" Type="http://schemas.openxmlformats.org/officeDocument/2006/relationships/slideLayout" Target="../slideLayouts/slideLayout482.xml"/><Relationship Id="rId7" Type="http://schemas.openxmlformats.org/officeDocument/2006/relationships/slideLayout" Target="../slideLayouts/slideLayout486.xml"/><Relationship Id="rId12" Type="http://schemas.openxmlformats.org/officeDocument/2006/relationships/slideLayout" Target="../slideLayouts/slideLayout491.xml"/><Relationship Id="rId2" Type="http://schemas.openxmlformats.org/officeDocument/2006/relationships/slideLayout" Target="../slideLayouts/slideLayout481.xml"/><Relationship Id="rId1" Type="http://schemas.openxmlformats.org/officeDocument/2006/relationships/slideLayout" Target="../slideLayouts/slideLayout480.xml"/><Relationship Id="rId6" Type="http://schemas.openxmlformats.org/officeDocument/2006/relationships/slideLayout" Target="../slideLayouts/slideLayout485.xml"/><Relationship Id="rId11" Type="http://schemas.openxmlformats.org/officeDocument/2006/relationships/slideLayout" Target="../slideLayouts/slideLayout490.xml"/><Relationship Id="rId5" Type="http://schemas.openxmlformats.org/officeDocument/2006/relationships/slideLayout" Target="../slideLayouts/slideLayout484.xml"/><Relationship Id="rId10" Type="http://schemas.openxmlformats.org/officeDocument/2006/relationships/slideLayout" Target="../slideLayouts/slideLayout489.xml"/><Relationship Id="rId4" Type="http://schemas.openxmlformats.org/officeDocument/2006/relationships/slideLayout" Target="../slideLayouts/slideLayout483.xml"/><Relationship Id="rId9" Type="http://schemas.openxmlformats.org/officeDocument/2006/relationships/slideLayout" Target="../slideLayouts/slideLayout488.xml"/><Relationship Id="rId14" Type="http://schemas.openxmlformats.org/officeDocument/2006/relationships/image" Target="../media/image2.jpg"/></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99.xml"/><Relationship Id="rId13" Type="http://schemas.openxmlformats.org/officeDocument/2006/relationships/theme" Target="../theme/theme42.xml"/><Relationship Id="rId3" Type="http://schemas.openxmlformats.org/officeDocument/2006/relationships/slideLayout" Target="../slideLayouts/slideLayout494.xml"/><Relationship Id="rId7" Type="http://schemas.openxmlformats.org/officeDocument/2006/relationships/slideLayout" Target="../slideLayouts/slideLayout498.xml"/><Relationship Id="rId12" Type="http://schemas.openxmlformats.org/officeDocument/2006/relationships/slideLayout" Target="../slideLayouts/slideLayout503.xml"/><Relationship Id="rId2" Type="http://schemas.openxmlformats.org/officeDocument/2006/relationships/slideLayout" Target="../slideLayouts/slideLayout493.xml"/><Relationship Id="rId1" Type="http://schemas.openxmlformats.org/officeDocument/2006/relationships/slideLayout" Target="../slideLayouts/slideLayout492.xml"/><Relationship Id="rId6" Type="http://schemas.openxmlformats.org/officeDocument/2006/relationships/slideLayout" Target="../slideLayouts/slideLayout497.xml"/><Relationship Id="rId11" Type="http://schemas.openxmlformats.org/officeDocument/2006/relationships/slideLayout" Target="../slideLayouts/slideLayout502.xml"/><Relationship Id="rId5" Type="http://schemas.openxmlformats.org/officeDocument/2006/relationships/slideLayout" Target="../slideLayouts/slideLayout496.xml"/><Relationship Id="rId10" Type="http://schemas.openxmlformats.org/officeDocument/2006/relationships/slideLayout" Target="../slideLayouts/slideLayout501.xml"/><Relationship Id="rId4" Type="http://schemas.openxmlformats.org/officeDocument/2006/relationships/slideLayout" Target="../slideLayouts/slideLayout495.xml"/><Relationship Id="rId9" Type="http://schemas.openxmlformats.org/officeDocument/2006/relationships/slideLayout" Target="../slideLayouts/slideLayout500.xml"/><Relationship Id="rId14" Type="http://schemas.openxmlformats.org/officeDocument/2006/relationships/image" Target="../media/image2.jpg"/></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511.xml"/><Relationship Id="rId13" Type="http://schemas.openxmlformats.org/officeDocument/2006/relationships/theme" Target="../theme/theme43.xml"/><Relationship Id="rId3" Type="http://schemas.openxmlformats.org/officeDocument/2006/relationships/slideLayout" Target="../slideLayouts/slideLayout506.xml"/><Relationship Id="rId7" Type="http://schemas.openxmlformats.org/officeDocument/2006/relationships/slideLayout" Target="../slideLayouts/slideLayout510.xml"/><Relationship Id="rId12" Type="http://schemas.openxmlformats.org/officeDocument/2006/relationships/slideLayout" Target="../slideLayouts/slideLayout515.xml"/><Relationship Id="rId2" Type="http://schemas.openxmlformats.org/officeDocument/2006/relationships/slideLayout" Target="../slideLayouts/slideLayout505.xml"/><Relationship Id="rId1" Type="http://schemas.openxmlformats.org/officeDocument/2006/relationships/slideLayout" Target="../slideLayouts/slideLayout504.xml"/><Relationship Id="rId6" Type="http://schemas.openxmlformats.org/officeDocument/2006/relationships/slideLayout" Target="../slideLayouts/slideLayout509.xml"/><Relationship Id="rId11" Type="http://schemas.openxmlformats.org/officeDocument/2006/relationships/slideLayout" Target="../slideLayouts/slideLayout514.xml"/><Relationship Id="rId5" Type="http://schemas.openxmlformats.org/officeDocument/2006/relationships/slideLayout" Target="../slideLayouts/slideLayout508.xml"/><Relationship Id="rId10" Type="http://schemas.openxmlformats.org/officeDocument/2006/relationships/slideLayout" Target="../slideLayouts/slideLayout513.xml"/><Relationship Id="rId4" Type="http://schemas.openxmlformats.org/officeDocument/2006/relationships/slideLayout" Target="../slideLayouts/slideLayout507.xml"/><Relationship Id="rId9" Type="http://schemas.openxmlformats.org/officeDocument/2006/relationships/slideLayout" Target="../slideLayouts/slideLayout512.xml"/><Relationship Id="rId14" Type="http://schemas.openxmlformats.org/officeDocument/2006/relationships/image" Target="../media/image2.jpg"/></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523.xml"/><Relationship Id="rId13" Type="http://schemas.openxmlformats.org/officeDocument/2006/relationships/theme" Target="../theme/theme44.xml"/><Relationship Id="rId3" Type="http://schemas.openxmlformats.org/officeDocument/2006/relationships/slideLayout" Target="../slideLayouts/slideLayout518.xml"/><Relationship Id="rId7" Type="http://schemas.openxmlformats.org/officeDocument/2006/relationships/slideLayout" Target="../slideLayouts/slideLayout522.xml"/><Relationship Id="rId12" Type="http://schemas.openxmlformats.org/officeDocument/2006/relationships/slideLayout" Target="../slideLayouts/slideLayout527.xml"/><Relationship Id="rId2" Type="http://schemas.openxmlformats.org/officeDocument/2006/relationships/slideLayout" Target="../slideLayouts/slideLayout517.xml"/><Relationship Id="rId1" Type="http://schemas.openxmlformats.org/officeDocument/2006/relationships/slideLayout" Target="../slideLayouts/slideLayout516.xml"/><Relationship Id="rId6" Type="http://schemas.openxmlformats.org/officeDocument/2006/relationships/slideLayout" Target="../slideLayouts/slideLayout521.xml"/><Relationship Id="rId11" Type="http://schemas.openxmlformats.org/officeDocument/2006/relationships/slideLayout" Target="../slideLayouts/slideLayout526.xml"/><Relationship Id="rId5" Type="http://schemas.openxmlformats.org/officeDocument/2006/relationships/slideLayout" Target="../slideLayouts/slideLayout520.xml"/><Relationship Id="rId10" Type="http://schemas.openxmlformats.org/officeDocument/2006/relationships/slideLayout" Target="../slideLayouts/slideLayout525.xml"/><Relationship Id="rId4" Type="http://schemas.openxmlformats.org/officeDocument/2006/relationships/slideLayout" Target="../slideLayouts/slideLayout519.xml"/><Relationship Id="rId9" Type="http://schemas.openxmlformats.org/officeDocument/2006/relationships/slideLayout" Target="../slideLayouts/slideLayout524.xml"/><Relationship Id="rId14" Type="http://schemas.openxmlformats.org/officeDocument/2006/relationships/image" Target="../media/image2.jpg"/></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535.xml"/><Relationship Id="rId13" Type="http://schemas.openxmlformats.org/officeDocument/2006/relationships/theme" Target="../theme/theme45.xml"/><Relationship Id="rId3" Type="http://schemas.openxmlformats.org/officeDocument/2006/relationships/slideLayout" Target="../slideLayouts/slideLayout530.xml"/><Relationship Id="rId7" Type="http://schemas.openxmlformats.org/officeDocument/2006/relationships/slideLayout" Target="../slideLayouts/slideLayout534.xml"/><Relationship Id="rId12" Type="http://schemas.openxmlformats.org/officeDocument/2006/relationships/slideLayout" Target="../slideLayouts/slideLayout539.xml"/><Relationship Id="rId2" Type="http://schemas.openxmlformats.org/officeDocument/2006/relationships/slideLayout" Target="../slideLayouts/slideLayout529.xml"/><Relationship Id="rId1" Type="http://schemas.openxmlformats.org/officeDocument/2006/relationships/slideLayout" Target="../slideLayouts/slideLayout528.xml"/><Relationship Id="rId6" Type="http://schemas.openxmlformats.org/officeDocument/2006/relationships/slideLayout" Target="../slideLayouts/slideLayout533.xml"/><Relationship Id="rId11" Type="http://schemas.openxmlformats.org/officeDocument/2006/relationships/slideLayout" Target="../slideLayouts/slideLayout538.xml"/><Relationship Id="rId5" Type="http://schemas.openxmlformats.org/officeDocument/2006/relationships/slideLayout" Target="../slideLayouts/slideLayout532.xml"/><Relationship Id="rId10" Type="http://schemas.openxmlformats.org/officeDocument/2006/relationships/slideLayout" Target="../slideLayouts/slideLayout537.xml"/><Relationship Id="rId4" Type="http://schemas.openxmlformats.org/officeDocument/2006/relationships/slideLayout" Target="../slideLayouts/slideLayout531.xml"/><Relationship Id="rId9" Type="http://schemas.openxmlformats.org/officeDocument/2006/relationships/slideLayout" Target="../slideLayouts/slideLayout536.xml"/><Relationship Id="rId14" Type="http://schemas.openxmlformats.org/officeDocument/2006/relationships/image" Target="../media/image2.jpg"/></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47.xml"/><Relationship Id="rId13" Type="http://schemas.openxmlformats.org/officeDocument/2006/relationships/theme" Target="../theme/theme46.xml"/><Relationship Id="rId3" Type="http://schemas.openxmlformats.org/officeDocument/2006/relationships/slideLayout" Target="../slideLayouts/slideLayout542.xml"/><Relationship Id="rId7" Type="http://schemas.openxmlformats.org/officeDocument/2006/relationships/slideLayout" Target="../slideLayouts/slideLayout546.xml"/><Relationship Id="rId12" Type="http://schemas.openxmlformats.org/officeDocument/2006/relationships/slideLayout" Target="../slideLayouts/slideLayout551.xml"/><Relationship Id="rId2" Type="http://schemas.openxmlformats.org/officeDocument/2006/relationships/slideLayout" Target="../slideLayouts/slideLayout541.xml"/><Relationship Id="rId1" Type="http://schemas.openxmlformats.org/officeDocument/2006/relationships/slideLayout" Target="../slideLayouts/slideLayout540.xml"/><Relationship Id="rId6" Type="http://schemas.openxmlformats.org/officeDocument/2006/relationships/slideLayout" Target="../slideLayouts/slideLayout545.xml"/><Relationship Id="rId11" Type="http://schemas.openxmlformats.org/officeDocument/2006/relationships/slideLayout" Target="../slideLayouts/slideLayout550.xml"/><Relationship Id="rId5" Type="http://schemas.openxmlformats.org/officeDocument/2006/relationships/slideLayout" Target="../slideLayouts/slideLayout544.xml"/><Relationship Id="rId10" Type="http://schemas.openxmlformats.org/officeDocument/2006/relationships/slideLayout" Target="../slideLayouts/slideLayout549.xml"/><Relationship Id="rId4" Type="http://schemas.openxmlformats.org/officeDocument/2006/relationships/slideLayout" Target="../slideLayouts/slideLayout543.xml"/><Relationship Id="rId9" Type="http://schemas.openxmlformats.org/officeDocument/2006/relationships/slideLayout" Target="../slideLayouts/slideLayout548.xml"/><Relationship Id="rId14" Type="http://schemas.openxmlformats.org/officeDocument/2006/relationships/image" Target="../media/image2.jpg"/></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59.xml"/><Relationship Id="rId13" Type="http://schemas.openxmlformats.org/officeDocument/2006/relationships/theme" Target="../theme/theme47.xml"/><Relationship Id="rId3" Type="http://schemas.openxmlformats.org/officeDocument/2006/relationships/slideLayout" Target="../slideLayouts/slideLayout554.xml"/><Relationship Id="rId7" Type="http://schemas.openxmlformats.org/officeDocument/2006/relationships/slideLayout" Target="../slideLayouts/slideLayout558.xml"/><Relationship Id="rId12" Type="http://schemas.openxmlformats.org/officeDocument/2006/relationships/slideLayout" Target="../slideLayouts/slideLayout563.xml"/><Relationship Id="rId2" Type="http://schemas.openxmlformats.org/officeDocument/2006/relationships/slideLayout" Target="../slideLayouts/slideLayout553.xml"/><Relationship Id="rId1" Type="http://schemas.openxmlformats.org/officeDocument/2006/relationships/slideLayout" Target="../slideLayouts/slideLayout552.xml"/><Relationship Id="rId6" Type="http://schemas.openxmlformats.org/officeDocument/2006/relationships/slideLayout" Target="../slideLayouts/slideLayout557.xml"/><Relationship Id="rId11" Type="http://schemas.openxmlformats.org/officeDocument/2006/relationships/slideLayout" Target="../slideLayouts/slideLayout562.xml"/><Relationship Id="rId5" Type="http://schemas.openxmlformats.org/officeDocument/2006/relationships/slideLayout" Target="../slideLayouts/slideLayout556.xml"/><Relationship Id="rId10" Type="http://schemas.openxmlformats.org/officeDocument/2006/relationships/slideLayout" Target="../slideLayouts/slideLayout561.xml"/><Relationship Id="rId4" Type="http://schemas.openxmlformats.org/officeDocument/2006/relationships/slideLayout" Target="../slideLayouts/slideLayout555.xml"/><Relationship Id="rId9" Type="http://schemas.openxmlformats.org/officeDocument/2006/relationships/slideLayout" Target="../slideLayouts/slideLayout560.xml"/><Relationship Id="rId14" Type="http://schemas.openxmlformats.org/officeDocument/2006/relationships/image" Target="../media/image2.jpg"/></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71.xml"/><Relationship Id="rId13" Type="http://schemas.openxmlformats.org/officeDocument/2006/relationships/theme" Target="../theme/theme48.xml"/><Relationship Id="rId3" Type="http://schemas.openxmlformats.org/officeDocument/2006/relationships/slideLayout" Target="../slideLayouts/slideLayout566.xml"/><Relationship Id="rId7" Type="http://schemas.openxmlformats.org/officeDocument/2006/relationships/slideLayout" Target="../slideLayouts/slideLayout570.xml"/><Relationship Id="rId12" Type="http://schemas.openxmlformats.org/officeDocument/2006/relationships/slideLayout" Target="../slideLayouts/slideLayout575.xml"/><Relationship Id="rId2" Type="http://schemas.openxmlformats.org/officeDocument/2006/relationships/slideLayout" Target="../slideLayouts/slideLayout565.xml"/><Relationship Id="rId1" Type="http://schemas.openxmlformats.org/officeDocument/2006/relationships/slideLayout" Target="../slideLayouts/slideLayout564.xml"/><Relationship Id="rId6" Type="http://schemas.openxmlformats.org/officeDocument/2006/relationships/slideLayout" Target="../slideLayouts/slideLayout569.xml"/><Relationship Id="rId11" Type="http://schemas.openxmlformats.org/officeDocument/2006/relationships/slideLayout" Target="../slideLayouts/slideLayout574.xml"/><Relationship Id="rId5" Type="http://schemas.openxmlformats.org/officeDocument/2006/relationships/slideLayout" Target="../slideLayouts/slideLayout568.xml"/><Relationship Id="rId10" Type="http://schemas.openxmlformats.org/officeDocument/2006/relationships/slideLayout" Target="../slideLayouts/slideLayout573.xml"/><Relationship Id="rId4" Type="http://schemas.openxmlformats.org/officeDocument/2006/relationships/slideLayout" Target="../slideLayouts/slideLayout567.xml"/><Relationship Id="rId9" Type="http://schemas.openxmlformats.org/officeDocument/2006/relationships/slideLayout" Target="../slideLayouts/slideLayout572.xml"/><Relationship Id="rId14" Type="http://schemas.openxmlformats.org/officeDocument/2006/relationships/image" Target="../media/image2.jpg"/></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83.xml"/><Relationship Id="rId13" Type="http://schemas.openxmlformats.org/officeDocument/2006/relationships/theme" Target="../theme/theme49.xml"/><Relationship Id="rId3" Type="http://schemas.openxmlformats.org/officeDocument/2006/relationships/slideLayout" Target="../slideLayouts/slideLayout578.xml"/><Relationship Id="rId7" Type="http://schemas.openxmlformats.org/officeDocument/2006/relationships/slideLayout" Target="../slideLayouts/slideLayout582.xml"/><Relationship Id="rId12" Type="http://schemas.openxmlformats.org/officeDocument/2006/relationships/slideLayout" Target="../slideLayouts/slideLayout587.xml"/><Relationship Id="rId2" Type="http://schemas.openxmlformats.org/officeDocument/2006/relationships/slideLayout" Target="../slideLayouts/slideLayout577.xml"/><Relationship Id="rId1" Type="http://schemas.openxmlformats.org/officeDocument/2006/relationships/slideLayout" Target="../slideLayouts/slideLayout576.xml"/><Relationship Id="rId6" Type="http://schemas.openxmlformats.org/officeDocument/2006/relationships/slideLayout" Target="../slideLayouts/slideLayout581.xml"/><Relationship Id="rId11" Type="http://schemas.openxmlformats.org/officeDocument/2006/relationships/slideLayout" Target="../slideLayouts/slideLayout586.xml"/><Relationship Id="rId5" Type="http://schemas.openxmlformats.org/officeDocument/2006/relationships/slideLayout" Target="../slideLayouts/slideLayout580.xml"/><Relationship Id="rId10" Type="http://schemas.openxmlformats.org/officeDocument/2006/relationships/slideLayout" Target="../slideLayouts/slideLayout585.xml"/><Relationship Id="rId4" Type="http://schemas.openxmlformats.org/officeDocument/2006/relationships/slideLayout" Target="../slideLayouts/slideLayout579.xml"/><Relationship Id="rId9" Type="http://schemas.openxmlformats.org/officeDocument/2006/relationships/slideLayout" Target="../slideLayouts/slideLayout584.xml"/><Relationship Id="rId14"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1.jp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95.xml"/><Relationship Id="rId13" Type="http://schemas.openxmlformats.org/officeDocument/2006/relationships/theme" Target="../theme/theme50.xml"/><Relationship Id="rId3" Type="http://schemas.openxmlformats.org/officeDocument/2006/relationships/slideLayout" Target="../slideLayouts/slideLayout590.xml"/><Relationship Id="rId7" Type="http://schemas.openxmlformats.org/officeDocument/2006/relationships/slideLayout" Target="../slideLayouts/slideLayout594.xml"/><Relationship Id="rId12" Type="http://schemas.openxmlformats.org/officeDocument/2006/relationships/slideLayout" Target="../slideLayouts/slideLayout599.xml"/><Relationship Id="rId2" Type="http://schemas.openxmlformats.org/officeDocument/2006/relationships/slideLayout" Target="../slideLayouts/slideLayout589.xml"/><Relationship Id="rId1" Type="http://schemas.openxmlformats.org/officeDocument/2006/relationships/slideLayout" Target="../slideLayouts/slideLayout588.xml"/><Relationship Id="rId6" Type="http://schemas.openxmlformats.org/officeDocument/2006/relationships/slideLayout" Target="../slideLayouts/slideLayout593.xml"/><Relationship Id="rId11" Type="http://schemas.openxmlformats.org/officeDocument/2006/relationships/slideLayout" Target="../slideLayouts/slideLayout598.xml"/><Relationship Id="rId5" Type="http://schemas.openxmlformats.org/officeDocument/2006/relationships/slideLayout" Target="../slideLayouts/slideLayout592.xml"/><Relationship Id="rId10" Type="http://schemas.openxmlformats.org/officeDocument/2006/relationships/slideLayout" Target="../slideLayouts/slideLayout597.xml"/><Relationship Id="rId4" Type="http://schemas.openxmlformats.org/officeDocument/2006/relationships/slideLayout" Target="../slideLayouts/slideLayout591.xml"/><Relationship Id="rId9" Type="http://schemas.openxmlformats.org/officeDocument/2006/relationships/slideLayout" Target="../slideLayouts/slideLayout596.xml"/><Relationship Id="rId14" Type="http://schemas.openxmlformats.org/officeDocument/2006/relationships/image" Target="../media/image2.jpg"/></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607.xml"/><Relationship Id="rId13" Type="http://schemas.openxmlformats.org/officeDocument/2006/relationships/theme" Target="../theme/theme51.xml"/><Relationship Id="rId3" Type="http://schemas.openxmlformats.org/officeDocument/2006/relationships/slideLayout" Target="../slideLayouts/slideLayout602.xml"/><Relationship Id="rId7" Type="http://schemas.openxmlformats.org/officeDocument/2006/relationships/slideLayout" Target="../slideLayouts/slideLayout606.xml"/><Relationship Id="rId12" Type="http://schemas.openxmlformats.org/officeDocument/2006/relationships/slideLayout" Target="../slideLayouts/slideLayout611.xml"/><Relationship Id="rId2" Type="http://schemas.openxmlformats.org/officeDocument/2006/relationships/slideLayout" Target="../slideLayouts/slideLayout601.xml"/><Relationship Id="rId1" Type="http://schemas.openxmlformats.org/officeDocument/2006/relationships/slideLayout" Target="../slideLayouts/slideLayout600.xml"/><Relationship Id="rId6" Type="http://schemas.openxmlformats.org/officeDocument/2006/relationships/slideLayout" Target="../slideLayouts/slideLayout605.xml"/><Relationship Id="rId11" Type="http://schemas.openxmlformats.org/officeDocument/2006/relationships/slideLayout" Target="../slideLayouts/slideLayout610.xml"/><Relationship Id="rId5" Type="http://schemas.openxmlformats.org/officeDocument/2006/relationships/slideLayout" Target="../slideLayouts/slideLayout604.xml"/><Relationship Id="rId10" Type="http://schemas.openxmlformats.org/officeDocument/2006/relationships/slideLayout" Target="../slideLayouts/slideLayout609.xml"/><Relationship Id="rId4" Type="http://schemas.openxmlformats.org/officeDocument/2006/relationships/slideLayout" Target="../slideLayouts/slideLayout603.xml"/><Relationship Id="rId9" Type="http://schemas.openxmlformats.org/officeDocument/2006/relationships/slideLayout" Target="../slideLayouts/slideLayout608.xml"/><Relationship Id="rId14"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jp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DA7A04F-04CF-4794-B753-56E382159568}" type="slidenum">
              <a:rPr lang="nl-NL" smtClean="0"/>
              <a:pPr>
                <a:defRPr/>
              </a:pPr>
              <a:t>‹nr.›</a:t>
            </a:fld>
            <a:endParaRPr lang="nl-NL"/>
          </a:p>
        </p:txBody>
      </p:sp>
    </p:spTree>
    <p:extLst>
      <p:ext uri="{BB962C8B-B14F-4D97-AF65-F5344CB8AC3E}">
        <p14:creationId xmlns:p14="http://schemas.microsoft.com/office/powerpoint/2010/main" val="312874956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spcBef>
                <a:spcPct val="0"/>
              </a:spcBef>
              <a:defRPr/>
            </a:pPr>
            <a:endParaRPr lang="nl-NL" b="0" i="0" u="none">
              <a:solidFill>
                <a:srgbClr val="003399"/>
              </a:solidFill>
              <a:latin typeface="Times New Roman"/>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nl-NL" b="0" i="0" u="none">
              <a:solidFill>
                <a:prstClr val="black">
                  <a:tint val="75000"/>
                </a:prstClr>
              </a:solidFill>
              <a:latin typeface="Times New Roman"/>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085E4A9-4E55-48EE-873B-FAE8EC8C3F56}" type="slidenum">
              <a:rPr lang="nl-NL" b="0" i="0" u="none" smtClean="0">
                <a:solidFill>
                  <a:prstClr val="black">
                    <a:tint val="75000"/>
                  </a:prstClr>
                </a:solidFill>
                <a:latin typeface="Times New Roman"/>
              </a:rPr>
              <a:pPr fontAlgn="auto">
                <a:spcBef>
                  <a:spcPts val="0"/>
                </a:spcBef>
                <a:spcAft>
                  <a:spcPts val="0"/>
                </a:spcAft>
              </a:pPr>
              <a:t>‹nr.›</a:t>
            </a:fld>
            <a:endParaRPr lang="nl-NL" b="0" i="0" u="none">
              <a:solidFill>
                <a:prstClr val="black">
                  <a:tint val="75000"/>
                </a:prstClr>
              </a:solidFill>
              <a:latin typeface="Times New Roman"/>
            </a:endParaRPr>
          </a:p>
        </p:txBody>
      </p:sp>
    </p:spTree>
    <p:extLst>
      <p:ext uri="{BB962C8B-B14F-4D97-AF65-F5344CB8AC3E}">
        <p14:creationId xmlns:p14="http://schemas.microsoft.com/office/powerpoint/2010/main" val="1983724994"/>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spcBef>
                <a:spcPct val="0"/>
              </a:spcBef>
              <a:defRPr/>
            </a:pPr>
            <a:endParaRPr lang="nl-NL" b="0" i="0" u="none">
              <a:solidFill>
                <a:srgbClr val="003399"/>
              </a:solidFill>
              <a:latin typeface="Times New Roman"/>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nl-NL" b="0" i="0" u="none">
              <a:solidFill>
                <a:prstClr val="black">
                  <a:tint val="75000"/>
                </a:prstClr>
              </a:solidFill>
              <a:latin typeface="Times New Roman"/>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085E4A9-4E55-48EE-873B-FAE8EC8C3F56}" type="slidenum">
              <a:rPr lang="nl-NL" b="0" i="0" u="none" smtClean="0">
                <a:solidFill>
                  <a:prstClr val="black">
                    <a:tint val="75000"/>
                  </a:prstClr>
                </a:solidFill>
                <a:latin typeface="Times New Roman"/>
              </a:rPr>
              <a:pPr fontAlgn="auto">
                <a:spcBef>
                  <a:spcPts val="0"/>
                </a:spcBef>
                <a:spcAft>
                  <a:spcPts val="0"/>
                </a:spcAft>
              </a:pPr>
              <a:t>‹nr.›</a:t>
            </a:fld>
            <a:endParaRPr lang="nl-NL" b="0" i="0" u="none">
              <a:solidFill>
                <a:prstClr val="black">
                  <a:tint val="75000"/>
                </a:prstClr>
              </a:solidFill>
              <a:latin typeface="Times New Roman"/>
            </a:endParaRPr>
          </a:p>
        </p:txBody>
      </p:sp>
    </p:spTree>
    <p:extLst>
      <p:ext uri="{BB962C8B-B14F-4D97-AF65-F5344CB8AC3E}">
        <p14:creationId xmlns:p14="http://schemas.microsoft.com/office/powerpoint/2010/main" val="3264356542"/>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spcBef>
                <a:spcPct val="0"/>
              </a:spcBef>
              <a:defRPr/>
            </a:pPr>
            <a:endParaRPr lang="nl-NL" b="0" i="0" u="none">
              <a:solidFill>
                <a:srgbClr val="003399"/>
              </a:solidFill>
              <a:latin typeface="Times New Roman"/>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nl-NL" b="0" i="0" u="none">
              <a:solidFill>
                <a:prstClr val="black">
                  <a:tint val="75000"/>
                </a:prstClr>
              </a:solidFill>
              <a:latin typeface="Times New Roman"/>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085E4A9-4E55-48EE-873B-FAE8EC8C3F56}" type="slidenum">
              <a:rPr lang="nl-NL" b="0" i="0" u="none" smtClean="0">
                <a:solidFill>
                  <a:prstClr val="black">
                    <a:tint val="75000"/>
                  </a:prstClr>
                </a:solidFill>
                <a:latin typeface="Times New Roman"/>
              </a:rPr>
              <a:pPr fontAlgn="auto">
                <a:spcBef>
                  <a:spcPts val="0"/>
                </a:spcBef>
                <a:spcAft>
                  <a:spcPts val="0"/>
                </a:spcAft>
              </a:pPr>
              <a:t>‹nr.›</a:t>
            </a:fld>
            <a:endParaRPr lang="nl-NL" b="0" i="0" u="none">
              <a:solidFill>
                <a:prstClr val="black">
                  <a:tint val="75000"/>
                </a:prstClr>
              </a:solidFill>
              <a:latin typeface="Times New Roman"/>
            </a:endParaRPr>
          </a:p>
        </p:txBody>
      </p:sp>
    </p:spTree>
    <p:extLst>
      <p:ext uri="{BB962C8B-B14F-4D97-AF65-F5344CB8AC3E}">
        <p14:creationId xmlns:p14="http://schemas.microsoft.com/office/powerpoint/2010/main" val="4081438174"/>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spcBef>
                <a:spcPct val="0"/>
              </a:spcBef>
              <a:defRPr/>
            </a:pPr>
            <a:endParaRPr lang="nl-NL" b="0" i="0" u="none">
              <a:solidFill>
                <a:srgbClr val="003399"/>
              </a:solidFill>
              <a:latin typeface="Times New Roman"/>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nl-NL" b="0" i="0" u="none">
              <a:solidFill>
                <a:prstClr val="black">
                  <a:tint val="75000"/>
                </a:prstClr>
              </a:solidFill>
              <a:latin typeface="Times New Roman"/>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085E4A9-4E55-48EE-873B-FAE8EC8C3F56}" type="slidenum">
              <a:rPr lang="nl-NL" b="0" i="0" u="none" smtClean="0">
                <a:solidFill>
                  <a:prstClr val="black">
                    <a:tint val="75000"/>
                  </a:prstClr>
                </a:solidFill>
                <a:latin typeface="Times New Roman"/>
              </a:rPr>
              <a:pPr fontAlgn="auto">
                <a:spcBef>
                  <a:spcPts val="0"/>
                </a:spcBef>
                <a:spcAft>
                  <a:spcPts val="0"/>
                </a:spcAft>
              </a:pPr>
              <a:t>‹nr.›</a:t>
            </a:fld>
            <a:endParaRPr lang="nl-NL" b="0" i="0" u="none">
              <a:solidFill>
                <a:prstClr val="black">
                  <a:tint val="75000"/>
                </a:prstClr>
              </a:solidFill>
              <a:latin typeface="Times New Roman"/>
            </a:endParaRPr>
          </a:p>
        </p:txBody>
      </p:sp>
    </p:spTree>
    <p:extLst>
      <p:ext uri="{BB962C8B-B14F-4D97-AF65-F5344CB8AC3E}">
        <p14:creationId xmlns:p14="http://schemas.microsoft.com/office/powerpoint/2010/main" val="304094403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spcBef>
                <a:spcPct val="0"/>
              </a:spcBef>
              <a:defRPr/>
            </a:pPr>
            <a:endParaRPr lang="nl-NL" b="0" i="0" u="none">
              <a:solidFill>
                <a:srgbClr val="003399"/>
              </a:solidFill>
              <a:latin typeface="Times New Roman"/>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nl-NL" b="0" i="0" u="none">
              <a:solidFill>
                <a:prstClr val="black">
                  <a:tint val="75000"/>
                </a:prstClr>
              </a:solidFill>
              <a:latin typeface="Times New Roman"/>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085E4A9-4E55-48EE-873B-FAE8EC8C3F56}" type="slidenum">
              <a:rPr lang="nl-NL" b="0" i="0" u="none" smtClean="0">
                <a:solidFill>
                  <a:prstClr val="black">
                    <a:tint val="75000"/>
                  </a:prstClr>
                </a:solidFill>
                <a:latin typeface="Times New Roman"/>
              </a:rPr>
              <a:pPr fontAlgn="auto">
                <a:spcBef>
                  <a:spcPts val="0"/>
                </a:spcBef>
                <a:spcAft>
                  <a:spcPts val="0"/>
                </a:spcAft>
              </a:pPr>
              <a:t>‹nr.›</a:t>
            </a:fld>
            <a:endParaRPr lang="nl-NL" b="0" i="0" u="none">
              <a:solidFill>
                <a:prstClr val="black">
                  <a:tint val="75000"/>
                </a:prstClr>
              </a:solidFill>
              <a:latin typeface="Times New Roman"/>
            </a:endParaRPr>
          </a:p>
        </p:txBody>
      </p:sp>
    </p:spTree>
    <p:extLst>
      <p:ext uri="{BB962C8B-B14F-4D97-AF65-F5344CB8AC3E}">
        <p14:creationId xmlns:p14="http://schemas.microsoft.com/office/powerpoint/2010/main" val="2422481563"/>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spcBef>
                <a:spcPct val="0"/>
              </a:spcBef>
              <a:defRPr/>
            </a:pPr>
            <a:endParaRPr lang="nl-NL" b="0" i="0" u="none">
              <a:solidFill>
                <a:srgbClr val="003399"/>
              </a:solidFill>
              <a:latin typeface="Times New Roman"/>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nl-NL" b="0" i="0" u="none">
              <a:solidFill>
                <a:prstClr val="black">
                  <a:tint val="75000"/>
                </a:prstClr>
              </a:solidFill>
              <a:latin typeface="Times New Roman"/>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085E4A9-4E55-48EE-873B-FAE8EC8C3F56}" type="slidenum">
              <a:rPr lang="nl-NL" b="0" i="0" u="none" smtClean="0">
                <a:solidFill>
                  <a:prstClr val="black">
                    <a:tint val="75000"/>
                  </a:prstClr>
                </a:solidFill>
                <a:latin typeface="Times New Roman"/>
              </a:rPr>
              <a:pPr fontAlgn="auto">
                <a:spcBef>
                  <a:spcPts val="0"/>
                </a:spcBef>
                <a:spcAft>
                  <a:spcPts val="0"/>
                </a:spcAft>
              </a:pPr>
              <a:t>‹nr.›</a:t>
            </a:fld>
            <a:endParaRPr lang="nl-NL" b="0" i="0" u="none">
              <a:solidFill>
                <a:prstClr val="black">
                  <a:tint val="75000"/>
                </a:prstClr>
              </a:solidFill>
              <a:latin typeface="Times New Roman"/>
            </a:endParaRPr>
          </a:p>
        </p:txBody>
      </p:sp>
    </p:spTree>
    <p:extLst>
      <p:ext uri="{BB962C8B-B14F-4D97-AF65-F5344CB8AC3E}">
        <p14:creationId xmlns:p14="http://schemas.microsoft.com/office/powerpoint/2010/main" val="3844944161"/>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spcBef>
                <a:spcPct val="0"/>
              </a:spcBef>
              <a:defRPr/>
            </a:pPr>
            <a:endParaRPr lang="nl-NL" b="0" i="0" u="none">
              <a:solidFill>
                <a:srgbClr val="003399"/>
              </a:solidFill>
              <a:latin typeface="Times New Roman"/>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nl-NL" b="0" i="0" u="none">
              <a:solidFill>
                <a:prstClr val="black">
                  <a:tint val="75000"/>
                </a:prstClr>
              </a:solidFill>
              <a:latin typeface="Times New Roman"/>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085E4A9-4E55-48EE-873B-FAE8EC8C3F56}" type="slidenum">
              <a:rPr lang="nl-NL" b="0" i="0" u="none" smtClean="0">
                <a:solidFill>
                  <a:prstClr val="black">
                    <a:tint val="75000"/>
                  </a:prstClr>
                </a:solidFill>
                <a:latin typeface="Times New Roman"/>
              </a:rPr>
              <a:pPr fontAlgn="auto">
                <a:spcBef>
                  <a:spcPts val="0"/>
                </a:spcBef>
                <a:spcAft>
                  <a:spcPts val="0"/>
                </a:spcAft>
              </a:pPr>
              <a:t>‹nr.›</a:t>
            </a:fld>
            <a:endParaRPr lang="nl-NL" b="0" i="0" u="none">
              <a:solidFill>
                <a:prstClr val="black">
                  <a:tint val="75000"/>
                </a:prstClr>
              </a:solidFill>
              <a:latin typeface="Times New Roman"/>
            </a:endParaRPr>
          </a:p>
        </p:txBody>
      </p:sp>
    </p:spTree>
    <p:extLst>
      <p:ext uri="{BB962C8B-B14F-4D97-AF65-F5344CB8AC3E}">
        <p14:creationId xmlns:p14="http://schemas.microsoft.com/office/powerpoint/2010/main" val="851066782"/>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spcBef>
                <a:spcPct val="0"/>
              </a:spcBef>
              <a:defRPr/>
            </a:pPr>
            <a:endParaRPr lang="nl-NL" b="0" i="0" u="none">
              <a:solidFill>
                <a:srgbClr val="003399"/>
              </a:solidFill>
              <a:latin typeface="Times New Roman"/>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nl-NL" b="0" i="0" u="none">
              <a:solidFill>
                <a:prstClr val="black">
                  <a:tint val="75000"/>
                </a:prstClr>
              </a:solidFill>
              <a:latin typeface="Times New Roman"/>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085E4A9-4E55-48EE-873B-FAE8EC8C3F56}" type="slidenum">
              <a:rPr lang="nl-NL" b="0" i="0" u="none" smtClean="0">
                <a:solidFill>
                  <a:prstClr val="black">
                    <a:tint val="75000"/>
                  </a:prstClr>
                </a:solidFill>
                <a:latin typeface="Times New Roman"/>
              </a:rPr>
              <a:pPr fontAlgn="auto">
                <a:spcBef>
                  <a:spcPts val="0"/>
                </a:spcBef>
                <a:spcAft>
                  <a:spcPts val="0"/>
                </a:spcAft>
              </a:pPr>
              <a:t>‹nr.›</a:t>
            </a:fld>
            <a:endParaRPr lang="nl-NL" b="0" i="0" u="none">
              <a:solidFill>
                <a:prstClr val="black">
                  <a:tint val="75000"/>
                </a:prstClr>
              </a:solidFill>
              <a:latin typeface="Times New Roman"/>
            </a:endParaRPr>
          </a:p>
        </p:txBody>
      </p:sp>
    </p:spTree>
    <p:extLst>
      <p:ext uri="{BB962C8B-B14F-4D97-AF65-F5344CB8AC3E}">
        <p14:creationId xmlns:p14="http://schemas.microsoft.com/office/powerpoint/2010/main" val="2415980619"/>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spcBef>
                <a:spcPct val="0"/>
              </a:spcBef>
              <a:defRPr/>
            </a:pPr>
            <a:endParaRPr lang="nl-NL" b="0" i="0" u="none">
              <a:solidFill>
                <a:srgbClr val="003399"/>
              </a:solidFill>
              <a:latin typeface="Times New Roman"/>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nl-NL" b="0" i="0" u="none">
              <a:solidFill>
                <a:prstClr val="black">
                  <a:tint val="75000"/>
                </a:prstClr>
              </a:solidFill>
              <a:latin typeface="Times New Roman"/>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085E4A9-4E55-48EE-873B-FAE8EC8C3F56}" type="slidenum">
              <a:rPr lang="nl-NL" b="0" i="0" u="none" smtClean="0">
                <a:solidFill>
                  <a:prstClr val="black">
                    <a:tint val="75000"/>
                  </a:prstClr>
                </a:solidFill>
                <a:latin typeface="Times New Roman"/>
              </a:rPr>
              <a:pPr fontAlgn="auto">
                <a:spcBef>
                  <a:spcPts val="0"/>
                </a:spcBef>
                <a:spcAft>
                  <a:spcPts val="0"/>
                </a:spcAft>
              </a:pPr>
              <a:t>‹nr.›</a:t>
            </a:fld>
            <a:endParaRPr lang="nl-NL" b="0" i="0" u="none">
              <a:solidFill>
                <a:prstClr val="black">
                  <a:tint val="75000"/>
                </a:prstClr>
              </a:solidFill>
              <a:latin typeface="Times New Roman"/>
            </a:endParaRPr>
          </a:p>
        </p:txBody>
      </p:sp>
    </p:spTree>
    <p:extLst>
      <p:ext uri="{BB962C8B-B14F-4D97-AF65-F5344CB8AC3E}">
        <p14:creationId xmlns:p14="http://schemas.microsoft.com/office/powerpoint/2010/main" val="3023499524"/>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spcBef>
                <a:spcPct val="0"/>
              </a:spcBef>
              <a:defRPr/>
            </a:pPr>
            <a:endParaRPr lang="nl-NL" b="0" i="0" u="none">
              <a:solidFill>
                <a:srgbClr val="003399"/>
              </a:solidFill>
              <a:latin typeface="Times New Roman"/>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nl-NL" b="0" i="0" u="none">
              <a:solidFill>
                <a:prstClr val="black">
                  <a:tint val="75000"/>
                </a:prstClr>
              </a:solidFill>
              <a:latin typeface="Times New Roman"/>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085E4A9-4E55-48EE-873B-FAE8EC8C3F56}" type="slidenum">
              <a:rPr lang="nl-NL" b="0" i="0" u="none" smtClean="0">
                <a:solidFill>
                  <a:prstClr val="black">
                    <a:tint val="75000"/>
                  </a:prstClr>
                </a:solidFill>
                <a:latin typeface="Times New Roman"/>
              </a:rPr>
              <a:pPr fontAlgn="auto">
                <a:spcBef>
                  <a:spcPts val="0"/>
                </a:spcBef>
                <a:spcAft>
                  <a:spcPts val="0"/>
                </a:spcAft>
              </a:pPr>
              <a:t>‹nr.›</a:t>
            </a:fld>
            <a:endParaRPr lang="nl-NL" b="0" i="0" u="none">
              <a:solidFill>
                <a:prstClr val="black">
                  <a:tint val="75000"/>
                </a:prstClr>
              </a:solidFill>
              <a:latin typeface="Times New Roman"/>
            </a:endParaRPr>
          </a:p>
        </p:txBody>
      </p:sp>
    </p:spTree>
    <p:extLst>
      <p:ext uri="{BB962C8B-B14F-4D97-AF65-F5344CB8AC3E}">
        <p14:creationId xmlns:p14="http://schemas.microsoft.com/office/powerpoint/2010/main" val="2417255179"/>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B3E9627-2CC4-4834-B766-CCD6A64EA1D7}" type="datetimeFigureOut">
              <a:rPr lang="nl-NL" smtClean="0">
                <a:solidFill>
                  <a:prstClr val="black">
                    <a:tint val="75000"/>
                  </a:prstClr>
                </a:solidFill>
                <a:latin typeface="Calibri"/>
              </a:rPr>
              <a:pPr fontAlgn="auto">
                <a:spcBef>
                  <a:spcPts val="0"/>
                </a:spcBef>
                <a:spcAft>
                  <a:spcPts val="0"/>
                </a:spcAft>
              </a:pPr>
              <a:t>13-1-2016</a:t>
            </a:fld>
            <a:endParaRPr lang="nl-NL">
              <a:solidFill>
                <a:prstClr val="black">
                  <a:tint val="75000"/>
                </a:prstClr>
              </a:solidFill>
              <a:latin typeface="Calibri"/>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nl-NL">
              <a:solidFill>
                <a:prstClr val="black">
                  <a:tint val="75000"/>
                </a:prstClr>
              </a:solidFill>
              <a:latin typeface="Calibri"/>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8670B14-AD29-4390-BE95-C62ED67DAD94}" type="slidenum">
              <a:rPr lang="nl-NL" smtClean="0">
                <a:solidFill>
                  <a:prstClr val="black">
                    <a:tint val="75000"/>
                  </a:prstClr>
                </a:solidFill>
                <a:latin typeface="Calibri"/>
              </a:rPr>
              <a:pPr fontAlgn="auto">
                <a:spcBef>
                  <a:spcPts val="0"/>
                </a:spcBef>
                <a:spcAft>
                  <a:spcPts val="0"/>
                </a:spcAft>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274998050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spcBef>
                <a:spcPct val="0"/>
              </a:spcBef>
              <a:defRPr/>
            </a:pPr>
            <a:endParaRPr lang="nl-NL" b="0" i="0" u="none">
              <a:solidFill>
                <a:srgbClr val="003399"/>
              </a:solidFill>
              <a:latin typeface="Times New Roman"/>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nl-NL" b="0" i="0" u="none">
              <a:solidFill>
                <a:prstClr val="black">
                  <a:tint val="75000"/>
                </a:prstClr>
              </a:solidFill>
              <a:latin typeface="Times New Roman"/>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085E4A9-4E55-48EE-873B-FAE8EC8C3F56}" type="slidenum">
              <a:rPr lang="nl-NL" b="0" i="0" u="none" smtClean="0">
                <a:solidFill>
                  <a:prstClr val="black">
                    <a:tint val="75000"/>
                  </a:prstClr>
                </a:solidFill>
                <a:latin typeface="Times New Roman"/>
              </a:rPr>
              <a:pPr fontAlgn="auto">
                <a:spcBef>
                  <a:spcPts val="0"/>
                </a:spcBef>
                <a:spcAft>
                  <a:spcPts val="0"/>
                </a:spcAft>
              </a:pPr>
              <a:t>‹nr.›</a:t>
            </a:fld>
            <a:endParaRPr lang="nl-NL" b="0" i="0" u="none">
              <a:solidFill>
                <a:prstClr val="black">
                  <a:tint val="75000"/>
                </a:prstClr>
              </a:solidFill>
              <a:latin typeface="Times New Roman"/>
            </a:endParaRPr>
          </a:p>
        </p:txBody>
      </p:sp>
    </p:spTree>
    <p:extLst>
      <p:ext uri="{BB962C8B-B14F-4D97-AF65-F5344CB8AC3E}">
        <p14:creationId xmlns:p14="http://schemas.microsoft.com/office/powerpoint/2010/main" val="1690257275"/>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spcBef>
                <a:spcPct val="0"/>
              </a:spcBef>
              <a:defRPr/>
            </a:pPr>
            <a:endParaRPr lang="nl-NL" b="0" i="0" u="none">
              <a:solidFill>
                <a:srgbClr val="003399"/>
              </a:solidFill>
              <a:latin typeface="Times New Roman"/>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nl-NL" b="0" i="0" u="none">
              <a:solidFill>
                <a:prstClr val="black">
                  <a:tint val="75000"/>
                </a:prstClr>
              </a:solidFill>
              <a:latin typeface="Times New Roman"/>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085E4A9-4E55-48EE-873B-FAE8EC8C3F56}" type="slidenum">
              <a:rPr lang="nl-NL" b="0" i="0" u="none" smtClean="0">
                <a:solidFill>
                  <a:prstClr val="black">
                    <a:tint val="75000"/>
                  </a:prstClr>
                </a:solidFill>
                <a:latin typeface="Times New Roman"/>
              </a:rPr>
              <a:pPr fontAlgn="auto">
                <a:spcBef>
                  <a:spcPts val="0"/>
                </a:spcBef>
                <a:spcAft>
                  <a:spcPts val="0"/>
                </a:spcAft>
              </a:pPr>
              <a:t>‹nr.›</a:t>
            </a:fld>
            <a:endParaRPr lang="nl-NL" b="0" i="0" u="none">
              <a:solidFill>
                <a:prstClr val="black">
                  <a:tint val="75000"/>
                </a:prstClr>
              </a:solidFill>
              <a:latin typeface="Times New Roman"/>
            </a:endParaRPr>
          </a:p>
        </p:txBody>
      </p:sp>
    </p:spTree>
    <p:extLst>
      <p:ext uri="{BB962C8B-B14F-4D97-AF65-F5344CB8AC3E}">
        <p14:creationId xmlns:p14="http://schemas.microsoft.com/office/powerpoint/2010/main" val="2828673880"/>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spcBef>
                <a:spcPct val="0"/>
              </a:spcBef>
              <a:defRPr/>
            </a:pPr>
            <a:endParaRPr lang="nl-NL" b="0" i="0" u="none">
              <a:solidFill>
                <a:srgbClr val="003399"/>
              </a:solidFill>
              <a:latin typeface="Times New Roman"/>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spcBef>
                <a:spcPct val="0"/>
              </a:spcBef>
              <a:defRPr/>
            </a:pPr>
            <a:endParaRPr lang="nl-NL" b="0" i="0" u="none">
              <a:solidFill>
                <a:srgbClr val="003399"/>
              </a:solidFill>
              <a:latin typeface="Times New Roman"/>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spcBef>
                <a:spcPct val="0"/>
              </a:spcBef>
              <a:defRPr/>
            </a:pPr>
            <a:fld id="{7DD5EB0A-CEC5-45F2-B936-7868437E7C84}" type="slidenum">
              <a:rPr lang="nl-NL" b="0" i="0" u="none" smtClean="0">
                <a:solidFill>
                  <a:srgbClr val="FFFFFF"/>
                </a:solidFill>
                <a:latin typeface="Times New Roman"/>
              </a:rPr>
              <a:pPr>
                <a:spcBef>
                  <a:spcPct val="0"/>
                </a:spcBef>
                <a:defRPr/>
              </a:pPr>
              <a:t>‹nr.›</a:t>
            </a:fld>
            <a:endParaRPr lang="nl-NL" b="0" i="0" u="none">
              <a:solidFill>
                <a:srgbClr val="FFFFFF"/>
              </a:solidFill>
              <a:latin typeface="Times New Roman"/>
            </a:endParaRPr>
          </a:p>
        </p:txBody>
      </p:sp>
    </p:spTree>
    <p:extLst>
      <p:ext uri="{BB962C8B-B14F-4D97-AF65-F5344CB8AC3E}">
        <p14:creationId xmlns:p14="http://schemas.microsoft.com/office/powerpoint/2010/main" val="1136639626"/>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Lst>
  <p:transition>
    <p:dissolve/>
  </p:transition>
  <p:timing>
    <p:tnLst>
      <p:par>
        <p:cTn id="1" dur="indefinite" restart="never" nodeType="tmRoot"/>
      </p:par>
    </p:tnLst>
  </p:timing>
  <p:hf sldNum="0" hdr="0" ftr="0"/>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274596793"/>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 id="2147484042"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404556077"/>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860273702"/>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183138770"/>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728345621"/>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668841234"/>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 id="2147484107"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820681894"/>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 id="2147484120"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71F1483-E4B8-4BB5-BA12-37B4EC0C2B7D}" type="datetimeFigureOut">
              <a:rPr lang="nl-NL" smtClean="0">
                <a:solidFill>
                  <a:prstClr val="black">
                    <a:tint val="75000"/>
                  </a:prstClr>
                </a:solidFill>
                <a:latin typeface="Times New Roman"/>
              </a:rPr>
              <a:pPr fontAlgn="auto">
                <a:spcBef>
                  <a:spcPts val="0"/>
                </a:spcBef>
                <a:spcAft>
                  <a:spcPts val="0"/>
                </a:spcAft>
              </a:pPr>
              <a:t>13-1-2016</a:t>
            </a:fld>
            <a:endParaRPr lang="nl-NL">
              <a:solidFill>
                <a:prstClr val="black">
                  <a:tint val="75000"/>
                </a:prstClr>
              </a:solidFill>
              <a:latin typeface="Times New Roman"/>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nl-NL">
              <a:solidFill>
                <a:prstClr val="black">
                  <a:tint val="75000"/>
                </a:prstClr>
              </a:solidFill>
              <a:latin typeface="Times New Roman"/>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9B0F83E-647F-4E5E-9708-49F78A0877ED}" type="slidenum">
              <a:rPr lang="nl-NL" smtClean="0">
                <a:solidFill>
                  <a:prstClr val="black">
                    <a:tint val="75000"/>
                  </a:prstClr>
                </a:solidFill>
                <a:latin typeface="Times New Roman"/>
              </a:rPr>
              <a:pPr fontAlgn="auto">
                <a:spcBef>
                  <a:spcPts val="0"/>
                </a:spcBef>
                <a:spcAft>
                  <a:spcPts val="0"/>
                </a:spcAft>
              </a:pPr>
              <a:t>‹nr.›</a:t>
            </a:fld>
            <a:endParaRPr lang="nl-NL">
              <a:solidFill>
                <a:prstClr val="black">
                  <a:tint val="75000"/>
                </a:prstClr>
              </a:solidFill>
              <a:latin typeface="Times New Roman"/>
            </a:endParaRPr>
          </a:p>
        </p:txBody>
      </p:sp>
    </p:spTree>
    <p:extLst>
      <p:ext uri="{BB962C8B-B14F-4D97-AF65-F5344CB8AC3E}">
        <p14:creationId xmlns:p14="http://schemas.microsoft.com/office/powerpoint/2010/main" val="143632711"/>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800669437"/>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 id="2147484133"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488991330"/>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755163334"/>
      </p:ext>
    </p:extLst>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 id="2147484159"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572663451"/>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 id="2147484172"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735292539"/>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 id="2147484185"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045235613"/>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 id="2147484198"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408896336"/>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 id="2147484211"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726165747"/>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 id="2147484224"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468885307"/>
      </p:ext>
    </p:extLst>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 id="2147484237"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670397506"/>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 id="2147484250"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1625728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38893089"/>
      </p:ext>
    </p:extLst>
  </p:cSld>
  <p:clrMap bg1="lt1" tx1="dk1" bg2="lt2" tx2="dk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 id="2147484263"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033193986"/>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 id="2147484276"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883332148"/>
      </p:ext>
    </p:extLst>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035467924"/>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DA7A04F-04CF-4794-B753-56E382159568}" type="slidenum">
              <a:rPr lang="nl-NL" smtClean="0">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261417695"/>
      </p:ext>
    </p:extLst>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 id="2147484315"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85914414"/>
      </p:ext>
    </p:extLst>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 id="2147484328"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721237745"/>
      </p:ext>
    </p:extLst>
  </p:cSld>
  <p:clrMap bg1="lt1" tx1="dk1" bg2="lt2" tx2="dk2" accent1="accent1" accent2="accent2" accent3="accent3" accent4="accent4" accent5="accent5" accent6="accent6" hlink="hlink" folHlink="folHlink"/>
  <p:sldLayoutIdLst>
    <p:sldLayoutId id="2147484330" r:id="rId1"/>
    <p:sldLayoutId id="2147484331" r:id="rId2"/>
    <p:sldLayoutId id="2147484332" r:id="rId3"/>
    <p:sldLayoutId id="2147484333" r:id="rId4"/>
    <p:sldLayoutId id="2147484334" r:id="rId5"/>
    <p:sldLayoutId id="2147484335" r:id="rId6"/>
    <p:sldLayoutId id="2147484336" r:id="rId7"/>
    <p:sldLayoutId id="2147484337" r:id="rId8"/>
    <p:sldLayoutId id="2147484338" r:id="rId9"/>
    <p:sldLayoutId id="2147484339" r:id="rId10"/>
    <p:sldLayoutId id="2147484340" r:id="rId11"/>
    <p:sldLayoutId id="2147484341"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142544137"/>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126586181"/>
      </p:ext>
    </p:extLst>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 id="2147484365" r:id="rId10"/>
    <p:sldLayoutId id="2147484366" r:id="rId11"/>
    <p:sldLayoutId id="2147484367"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48476234"/>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 id="2147484380"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E9627-2CC4-4834-B766-CCD6A64EA1D7}" type="datetimeFigureOut">
              <a:rPr lang="nl-NL" smtClean="0">
                <a:solidFill>
                  <a:prstClr val="black">
                    <a:tint val="75000"/>
                  </a:prstClr>
                </a:solidFill>
              </a:rPr>
              <a:pPr/>
              <a:t>13-1-2016</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6259786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821053581"/>
      </p:ext>
    </p:extLst>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 id="2147484392" r:id="rId11"/>
    <p:sldLayoutId id="2147484393"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70B14-AD29-4390-BE95-C62ED67DAD94}"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04345040"/>
      </p:ext>
    </p:extLst>
  </p:cSld>
  <p:clrMap bg1="lt1" tx1="dk1" bg2="lt2" tx2="dk2" accent1="accent1" accent2="accent2" accent3="accent3" accent4="accent4" accent5="accent5" accent6="accent6" hlink="hlink" folHlink="folHlink"/>
  <p:sldLayoutIdLst>
    <p:sldLayoutId id="2147484395" r:id="rId1"/>
    <p:sldLayoutId id="2147484396" r:id="rId2"/>
    <p:sldLayoutId id="2147484397" r:id="rId3"/>
    <p:sldLayoutId id="2147484398" r:id="rId4"/>
    <p:sldLayoutId id="2147484399" r:id="rId5"/>
    <p:sldLayoutId id="2147484400" r:id="rId6"/>
    <p:sldLayoutId id="2147484401" r:id="rId7"/>
    <p:sldLayoutId id="2147484402" r:id="rId8"/>
    <p:sldLayoutId id="2147484403" r:id="rId9"/>
    <p:sldLayoutId id="2147484404" r:id="rId10"/>
    <p:sldLayoutId id="2147484405" r:id="rId11"/>
    <p:sldLayoutId id="2147484406"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B3E9627-2CC4-4834-B766-CCD6A64EA1D7}" type="datetimeFigureOut">
              <a:rPr lang="nl-NL" b="0" i="0" u="none" smtClean="0">
                <a:solidFill>
                  <a:prstClr val="black">
                    <a:tint val="75000"/>
                  </a:prstClr>
                </a:solidFill>
                <a:latin typeface="Calibri"/>
              </a:rPr>
              <a:pPr fontAlgn="auto">
                <a:spcBef>
                  <a:spcPts val="0"/>
                </a:spcBef>
                <a:spcAft>
                  <a:spcPts val="0"/>
                </a:spcAft>
              </a:pPr>
              <a:t>13-1-2016</a:t>
            </a:fld>
            <a:endParaRPr lang="nl-NL" b="0" i="0" u="none">
              <a:solidFill>
                <a:prstClr val="black">
                  <a:tint val="75000"/>
                </a:prstClr>
              </a:solidFill>
              <a:latin typeface="Calibri"/>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nl-NL" b="0" i="0" u="none">
              <a:solidFill>
                <a:prstClr val="black">
                  <a:tint val="75000"/>
                </a:prstClr>
              </a:solidFill>
              <a:latin typeface="Calibri"/>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8670B14-AD29-4390-BE95-C62ED67DAD94}" type="slidenum">
              <a:rPr lang="nl-NL" b="0" i="0" u="none" smtClean="0">
                <a:solidFill>
                  <a:prstClr val="black">
                    <a:tint val="75000"/>
                  </a:prstClr>
                </a:solidFill>
                <a:latin typeface="Calibri"/>
              </a:rPr>
              <a:pPr fontAlgn="auto">
                <a:spcBef>
                  <a:spcPts val="0"/>
                </a:spcBef>
                <a:spcAft>
                  <a:spcPts val="0"/>
                </a:spcAft>
              </a:pPr>
              <a:t>‹nr.›</a:t>
            </a:fld>
            <a:endParaRPr lang="nl-NL" b="0" i="0" u="none">
              <a:solidFill>
                <a:prstClr val="black">
                  <a:tint val="75000"/>
                </a:prstClr>
              </a:solidFill>
              <a:latin typeface="Calibri"/>
            </a:endParaRPr>
          </a:p>
        </p:txBody>
      </p:sp>
    </p:spTree>
    <p:extLst>
      <p:ext uri="{BB962C8B-B14F-4D97-AF65-F5344CB8AC3E}">
        <p14:creationId xmlns:p14="http://schemas.microsoft.com/office/powerpoint/2010/main" val="1915478538"/>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spcBef>
                <a:spcPct val="0"/>
              </a:spcBef>
              <a:defRPr/>
            </a:pPr>
            <a:endParaRPr lang="nl-NL" b="0" i="0" u="none">
              <a:solidFill>
                <a:prstClr val="black">
                  <a:tint val="75000"/>
                </a:prstClr>
              </a:solidFill>
              <a:latin typeface="Arial" charset="0"/>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spcBef>
                <a:spcPct val="0"/>
              </a:spcBef>
              <a:defRPr/>
            </a:pPr>
            <a:endParaRPr lang="nl-NL" b="0" i="0" u="none">
              <a:solidFill>
                <a:prstClr val="black">
                  <a:tint val="75000"/>
                </a:prstClr>
              </a:solidFill>
              <a:latin typeface="Arial" charset="0"/>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spcBef>
                <a:spcPct val="0"/>
              </a:spcBef>
              <a:defRPr/>
            </a:pPr>
            <a:fld id="{1B6349FB-646D-4424-B836-5CA388DF77D9}" type="slidenum">
              <a:rPr lang="nl-NL" b="0" i="0" u="none" smtClean="0">
                <a:solidFill>
                  <a:prstClr val="black">
                    <a:tint val="75000"/>
                  </a:prstClr>
                </a:solidFill>
                <a:latin typeface="Arial" charset="0"/>
              </a:rPr>
              <a:pPr>
                <a:spcBef>
                  <a:spcPct val="0"/>
                </a:spcBef>
                <a:defRPr/>
              </a:pPr>
              <a:t>‹nr.›</a:t>
            </a:fld>
            <a:endParaRPr lang="nl-NL" b="0" i="0" u="none">
              <a:solidFill>
                <a:prstClr val="black">
                  <a:tint val="75000"/>
                </a:prstClr>
              </a:solidFill>
              <a:latin typeface="Arial" charset="0"/>
            </a:endParaRPr>
          </a:p>
        </p:txBody>
      </p:sp>
    </p:spTree>
    <p:extLst>
      <p:ext uri="{BB962C8B-B14F-4D97-AF65-F5344CB8AC3E}">
        <p14:creationId xmlns:p14="http://schemas.microsoft.com/office/powerpoint/2010/main" val="158234222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spcBef>
                <a:spcPct val="0"/>
              </a:spcBef>
              <a:defRPr/>
            </a:pPr>
            <a:endParaRPr lang="nl-NL" b="0" i="0" u="none">
              <a:solidFill>
                <a:prstClr val="black">
                  <a:tint val="75000"/>
                </a:prstClr>
              </a:solidFill>
              <a:latin typeface="Arial" charset="0"/>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spcBef>
                <a:spcPct val="0"/>
              </a:spcBef>
              <a:defRPr/>
            </a:pPr>
            <a:endParaRPr lang="nl-NL" b="0" i="0" u="none">
              <a:solidFill>
                <a:prstClr val="black">
                  <a:tint val="75000"/>
                </a:prstClr>
              </a:solidFill>
              <a:latin typeface="Arial" charset="0"/>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spcBef>
                <a:spcPct val="0"/>
              </a:spcBef>
              <a:defRPr/>
            </a:pPr>
            <a:fld id="{1B6349FB-646D-4424-B836-5CA388DF77D9}" type="slidenum">
              <a:rPr lang="nl-NL" b="0" i="0" u="none" smtClean="0">
                <a:solidFill>
                  <a:prstClr val="black">
                    <a:tint val="75000"/>
                  </a:prstClr>
                </a:solidFill>
                <a:latin typeface="Arial" charset="0"/>
              </a:rPr>
              <a:pPr>
                <a:spcBef>
                  <a:spcPct val="0"/>
                </a:spcBef>
                <a:defRPr/>
              </a:pPr>
              <a:t>‹nr.›</a:t>
            </a:fld>
            <a:endParaRPr lang="nl-NL" b="0" i="0" u="none">
              <a:solidFill>
                <a:prstClr val="black">
                  <a:tint val="75000"/>
                </a:prstClr>
              </a:solidFill>
              <a:latin typeface="Arial" charset="0"/>
            </a:endParaRPr>
          </a:p>
        </p:txBody>
      </p:sp>
    </p:spTree>
    <p:extLst>
      <p:ext uri="{BB962C8B-B14F-4D97-AF65-F5344CB8AC3E}">
        <p14:creationId xmlns:p14="http://schemas.microsoft.com/office/powerpoint/2010/main" val="3066347856"/>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spcBef>
                <a:spcPct val="0"/>
              </a:spcBef>
              <a:defRPr/>
            </a:pPr>
            <a:endParaRPr lang="nl-NL" b="0" i="0" u="none">
              <a:solidFill>
                <a:prstClr val="black">
                  <a:tint val="75000"/>
                </a:prstClr>
              </a:solidFill>
              <a:latin typeface="Arial" charset="0"/>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spcBef>
                <a:spcPct val="0"/>
              </a:spcBef>
              <a:defRPr/>
            </a:pPr>
            <a:endParaRPr lang="nl-NL" b="0" i="0" u="none">
              <a:solidFill>
                <a:prstClr val="black">
                  <a:tint val="75000"/>
                </a:prstClr>
              </a:solidFill>
              <a:latin typeface="Arial" charset="0"/>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spcBef>
                <a:spcPct val="0"/>
              </a:spcBef>
              <a:defRPr/>
            </a:pPr>
            <a:fld id="{1B6349FB-646D-4424-B836-5CA388DF77D9}" type="slidenum">
              <a:rPr lang="nl-NL" b="0" i="0" u="none" smtClean="0">
                <a:solidFill>
                  <a:prstClr val="black">
                    <a:tint val="75000"/>
                  </a:prstClr>
                </a:solidFill>
                <a:latin typeface="Arial" charset="0"/>
              </a:rPr>
              <a:pPr>
                <a:spcBef>
                  <a:spcPct val="0"/>
                </a:spcBef>
                <a:defRPr/>
              </a:pPr>
              <a:t>‹nr.›</a:t>
            </a:fld>
            <a:endParaRPr lang="nl-NL" b="0" i="0" u="none">
              <a:solidFill>
                <a:prstClr val="black">
                  <a:tint val="75000"/>
                </a:prstClr>
              </a:solidFill>
              <a:latin typeface="Arial" charset="0"/>
            </a:endParaRPr>
          </a:p>
        </p:txBody>
      </p:sp>
    </p:spTree>
    <p:extLst>
      <p:ext uri="{BB962C8B-B14F-4D97-AF65-F5344CB8AC3E}">
        <p14:creationId xmlns:p14="http://schemas.microsoft.com/office/powerpoint/2010/main" val="153034062"/>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B6B7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453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453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453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453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9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2.xml"/></Relationships>
</file>

<file path=ppt/slides/_rels/slide1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319.xml"/></Relationships>
</file>

<file path=ppt/slides/_rels/slide1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331.xml"/></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xml"/><Relationship Id="rId1" Type="http://schemas.openxmlformats.org/officeDocument/2006/relationships/slideLayout" Target="../slideLayouts/slideLayout571.xm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audio" Target="../media/audio1.wav"/><Relationship Id="rId1" Type="http://schemas.openxmlformats.org/officeDocument/2006/relationships/slideLayout" Target="../slideLayouts/slideLayout34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355.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8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9.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59.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5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audio" Target="../media/audio1.wav"/><Relationship Id="rId1" Type="http://schemas.openxmlformats.org/officeDocument/2006/relationships/slideLayout" Target="../slideLayouts/slideLayout367.xml"/><Relationship Id="rId4" Type="http://schemas.openxmlformats.org/officeDocument/2006/relationships/image" Target="../media/image21.wmf"/></Relationships>
</file>

<file path=ppt/slides/_rels/slide2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379.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595.xml"/><Relationship Id="rId5" Type="http://schemas.openxmlformats.org/officeDocument/2006/relationships/image" Target="../media/image24.wmf"/><Relationship Id="rId4" Type="http://schemas.openxmlformats.org/officeDocument/2006/relationships/image" Target="../media/image23.wmf"/></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0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91.xml"/></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15.xml"/><Relationship Id="rId4" Type="http://schemas.openxmlformats.org/officeDocument/2006/relationships/image" Target="../media/image26.wmf"/></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47.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27.xml"/><Relationship Id="rId4" Type="http://schemas.openxmlformats.org/officeDocument/2006/relationships/image" Target="../media/image27.wmf"/></Relationships>
</file>

<file path=ppt/slides/_rels/slide3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audio" Target="../media/audio1.wav"/><Relationship Id="rId1" Type="http://schemas.openxmlformats.org/officeDocument/2006/relationships/slideLayout" Target="../slideLayouts/slideLayout139.xml"/></Relationships>
</file>

<file path=ppt/slides/_rels/slide3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audio" Target="../media/audio1.wav"/><Relationship Id="rId1" Type="http://schemas.openxmlformats.org/officeDocument/2006/relationships/slideLayout" Target="../slideLayouts/slideLayout151.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63.xml"/></Relationships>
</file>

<file path=ppt/slides/_rels/slide34.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17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7.xml"/><Relationship Id="rId1" Type="http://schemas.openxmlformats.org/officeDocument/2006/relationships/vmlDrawing" Target="../drawings/vmlDrawing1.vml"/><Relationship Id="rId6" Type="http://schemas.openxmlformats.org/officeDocument/2006/relationships/image" Target="../media/image31.wmf"/><Relationship Id="rId5" Type="http://schemas.openxmlformats.org/officeDocument/2006/relationships/oleObject" Target="../embeddings/oleObject1.bin"/><Relationship Id="rId4" Type="http://schemas.openxmlformats.org/officeDocument/2006/relationships/audio" Target="../media/audio4.wav"/></Relationships>
</file>

<file path=ppt/slides/_rels/slide36.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199.xml"/></Relationships>
</file>

<file path=ppt/slides/_rels/slide3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audio" Target="../media/audio1.wav"/><Relationship Id="rId1" Type="http://schemas.openxmlformats.org/officeDocument/2006/relationships/slideLayout" Target="../slideLayouts/slideLayout211.xml"/></Relationships>
</file>

<file path=ppt/slides/_rels/slide3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audio" Target="../media/audio5.wav"/><Relationship Id="rId1" Type="http://schemas.openxmlformats.org/officeDocument/2006/relationships/slideLayout" Target="../slideLayouts/slideLayout223.xml"/></Relationships>
</file>

<file path=ppt/slides/_rels/slide39.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3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59.xml"/></Relationships>
</file>

<file path=ppt/slides/_rels/slide40.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3.xml"/><Relationship Id="rId1" Type="http://schemas.openxmlformats.org/officeDocument/2006/relationships/slideLayout" Target="../slideLayouts/slideLayout247.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98.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15.xml"/></Relationships>
</file>

<file path=ppt/slides/_rels/slide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27.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5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6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75.xml"/></Relationships>
</file>

<file path=ppt/slides/_rels/slide49.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487.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audio" Target="../media/audio1.wav"/><Relationship Id="rId1" Type="http://schemas.openxmlformats.org/officeDocument/2006/relationships/slideLayout" Target="../slideLayouts/slideLayout523.xml"/></Relationships>
</file>

<file path=ppt/slides/_rels/slide5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audio" Target="../media/audio8.wav"/><Relationship Id="rId1" Type="http://schemas.openxmlformats.org/officeDocument/2006/relationships/slideLayout" Target="../slideLayouts/slideLayout499.xml"/></Relationships>
</file>

<file path=ppt/slides/_rels/slide51.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511.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0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0.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71.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8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jdelijke aanduiding voor titel 1"/>
          <p:cNvSpPr txBox="1">
            <a:spLocks noChangeAspect="1"/>
          </p:cNvSpPr>
          <p:nvPr/>
        </p:nvSpPr>
        <p:spPr>
          <a:xfrm>
            <a:off x="457200" y="1196752"/>
            <a:ext cx="7162800" cy="273630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nl-NL" sz="4800" i="0" u="none" dirty="0">
              <a:solidFill>
                <a:prstClr val="white"/>
              </a:solidFill>
              <a:latin typeface="Arial" pitchFamily="34" charset="0"/>
              <a:cs typeface="Arial" pitchFamily="34" charset="0"/>
            </a:endParaRPr>
          </a:p>
          <a:p>
            <a:pPr algn="l" fontAlgn="auto">
              <a:spcAft>
                <a:spcPts val="0"/>
              </a:spcAft>
            </a:pPr>
            <a:r>
              <a:rPr lang="nl-NL" sz="4800" b="0" i="0" u="none" dirty="0" smtClean="0">
                <a:solidFill>
                  <a:prstClr val="white"/>
                </a:solidFill>
                <a:latin typeface="Arial" pitchFamily="34" charset="0"/>
                <a:cs typeface="Arial" pitchFamily="34" charset="0"/>
              </a:rPr>
              <a:t/>
            </a:r>
            <a:br>
              <a:rPr lang="nl-NL" sz="4800" b="0" i="0" u="none" dirty="0" smtClean="0">
                <a:solidFill>
                  <a:prstClr val="white"/>
                </a:solidFill>
                <a:latin typeface="Arial" pitchFamily="34" charset="0"/>
                <a:cs typeface="Arial" pitchFamily="34" charset="0"/>
              </a:rPr>
            </a:br>
            <a:r>
              <a:rPr lang="nl-NL" sz="5400" i="0" u="none" dirty="0">
                <a:solidFill>
                  <a:prstClr val="white"/>
                </a:solidFill>
                <a:latin typeface="Arial" panose="020B0604020202020204" pitchFamily="34" charset="0"/>
                <a:cs typeface="Arial" panose="020B0604020202020204" pitchFamily="34" charset="0"/>
              </a:rPr>
              <a:t>Klantgericht werken </a:t>
            </a:r>
            <a:endParaRPr lang="nl-NL" sz="4800" i="0" u="none"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5280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19" t="12848" r="3799" b="7255"/>
          <a:stretch/>
        </p:blipFill>
        <p:spPr bwMode="auto">
          <a:xfrm>
            <a:off x="467544" y="1196752"/>
            <a:ext cx="6696744" cy="4371950"/>
          </a:xfrm>
          <a:prstGeom prst="rect">
            <a:avLst/>
          </a:prstGeom>
          <a:noFill/>
          <a:ln w="82550" cap="rnd" cmpd="sng">
            <a:solidFill>
              <a:srgbClr val="FF9900"/>
            </a:solidFill>
            <a:prstDash val="sysDash"/>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467544" y="548680"/>
            <a:ext cx="7344816" cy="4862870"/>
          </a:xfrm>
          <a:prstGeom prst="rect">
            <a:avLst/>
          </a:prstGeom>
          <a:noFill/>
          <a:ln w="9525">
            <a:noFill/>
            <a:miter lim="800000"/>
            <a:headEnd/>
            <a:tailEnd/>
          </a:ln>
        </p:spPr>
        <p:txBody>
          <a:bodyPr wrap="square">
            <a:spAutoFit/>
          </a:bodyPr>
          <a:lstStyle/>
          <a:p>
            <a:r>
              <a:rPr lang="nl-NL" sz="2800" i="0" u="none" dirty="0">
                <a:solidFill>
                  <a:srgbClr val="B6B700"/>
                </a:solidFill>
                <a:latin typeface="Arial" panose="020B0604020202020204" pitchFamily="34" charset="0"/>
                <a:cs typeface="Arial" panose="020B0604020202020204" pitchFamily="34" charset="0"/>
              </a:rPr>
              <a:t>De 4 grootste behoeften van een klant</a:t>
            </a:r>
            <a:endParaRPr lang="en-US" sz="2800" i="0" u="none" dirty="0">
              <a:solidFill>
                <a:srgbClr val="B6B700"/>
              </a:solidFill>
              <a:latin typeface="Arial" panose="020B0604020202020204" pitchFamily="34" charset="0"/>
              <a:cs typeface="Arial" panose="020B0604020202020204" pitchFamily="34" charset="0"/>
            </a:endParaRPr>
          </a:p>
          <a:p>
            <a:pPr>
              <a:spcBef>
                <a:spcPts val="2400"/>
              </a:spcBef>
            </a:pPr>
            <a:endParaRPr lang="nl-NL" sz="2400" i="0" dirty="0">
              <a:solidFill>
                <a:prstClr val="black"/>
              </a:solidFill>
              <a:latin typeface="Arial" panose="020B0604020202020204" pitchFamily="34" charset="0"/>
              <a:cs typeface="Arial" panose="020B0604020202020204" pitchFamily="34" charset="0"/>
            </a:endParaRPr>
          </a:p>
          <a:p>
            <a:pPr marL="355600" indent="-355600">
              <a:spcBef>
                <a:spcPts val="1200"/>
              </a:spcBef>
              <a:buFont typeface="Wingdings" pitchFamily="2" charset="2"/>
              <a:buChar char="Ø"/>
            </a:pPr>
            <a:r>
              <a:rPr lang="nl-NL" sz="2400" b="0" i="0" u="none" dirty="0">
                <a:solidFill>
                  <a:srgbClr val="224736"/>
                </a:solidFill>
                <a:latin typeface="Arial" panose="020B0604020202020204" pitchFamily="34" charset="0"/>
                <a:cs typeface="Arial" panose="020B0604020202020204" pitchFamily="34" charset="0"/>
              </a:rPr>
              <a:t> Waar voor hun </a:t>
            </a:r>
            <a:r>
              <a:rPr lang="nl-NL" sz="2400" b="0" i="0" u="none" dirty="0" smtClean="0">
                <a:solidFill>
                  <a:srgbClr val="224736"/>
                </a:solidFill>
                <a:latin typeface="Arial" panose="020B0604020202020204" pitchFamily="34" charset="0"/>
                <a:cs typeface="Arial" panose="020B0604020202020204" pitchFamily="34" charset="0"/>
              </a:rPr>
              <a:t>geld.</a:t>
            </a:r>
            <a:endParaRPr lang="nl-NL" sz="2400" b="0" i="0" u="none" dirty="0">
              <a:solidFill>
                <a:srgbClr val="224736"/>
              </a:solidFill>
              <a:latin typeface="Arial" panose="020B0604020202020204" pitchFamily="34" charset="0"/>
              <a:cs typeface="Arial" panose="020B0604020202020204" pitchFamily="34" charset="0"/>
            </a:endParaRPr>
          </a:p>
          <a:p>
            <a:pPr marL="355600" indent="-355600">
              <a:spcBef>
                <a:spcPts val="1200"/>
              </a:spcBef>
              <a:buFont typeface="Wingdings" pitchFamily="2" charset="2"/>
              <a:buNone/>
            </a:pPr>
            <a:endParaRPr lang="nl-NL" sz="2400" b="0" i="0" u="none" dirty="0">
              <a:solidFill>
                <a:srgbClr val="224736"/>
              </a:solidFill>
              <a:latin typeface="Arial" panose="020B0604020202020204" pitchFamily="34" charset="0"/>
              <a:cs typeface="Arial" panose="020B0604020202020204" pitchFamily="34" charset="0"/>
            </a:endParaRPr>
          </a:p>
          <a:p>
            <a:pPr marL="355600" indent="-355600">
              <a:spcBef>
                <a:spcPts val="1200"/>
              </a:spcBef>
              <a:buFont typeface="Wingdings" pitchFamily="2" charset="2"/>
              <a:buChar char="Ø"/>
            </a:pPr>
            <a:r>
              <a:rPr lang="nl-NL" sz="2400" b="0" i="0" u="none" dirty="0">
                <a:solidFill>
                  <a:srgbClr val="224736"/>
                </a:solidFill>
                <a:latin typeface="Arial" panose="020B0604020202020204" pitchFamily="34" charset="0"/>
                <a:cs typeface="Arial" panose="020B0604020202020204" pitchFamily="34" charset="0"/>
              </a:rPr>
              <a:t> Oplossingen voor hun </a:t>
            </a:r>
            <a:r>
              <a:rPr lang="nl-NL" sz="2400" b="0" i="0" u="none" dirty="0" smtClean="0">
                <a:solidFill>
                  <a:srgbClr val="224736"/>
                </a:solidFill>
                <a:latin typeface="Arial" panose="020B0604020202020204" pitchFamily="34" charset="0"/>
                <a:cs typeface="Arial" panose="020B0604020202020204" pitchFamily="34" charset="0"/>
              </a:rPr>
              <a:t>problemen.</a:t>
            </a:r>
            <a:endParaRPr lang="nl-NL" sz="2400" b="0" i="0" u="none" dirty="0">
              <a:solidFill>
                <a:srgbClr val="224736"/>
              </a:solidFill>
              <a:latin typeface="Arial" panose="020B0604020202020204" pitchFamily="34" charset="0"/>
              <a:cs typeface="Arial" panose="020B0604020202020204" pitchFamily="34" charset="0"/>
            </a:endParaRPr>
          </a:p>
          <a:p>
            <a:pPr marL="355600" indent="-355600">
              <a:spcBef>
                <a:spcPts val="1200"/>
              </a:spcBef>
              <a:buFont typeface="Wingdings" pitchFamily="2" charset="2"/>
              <a:buNone/>
            </a:pPr>
            <a:endParaRPr lang="nl-NL" sz="2400" b="0" i="0" u="none" dirty="0">
              <a:solidFill>
                <a:srgbClr val="224736"/>
              </a:solidFill>
              <a:latin typeface="Arial" panose="020B0604020202020204" pitchFamily="34" charset="0"/>
              <a:cs typeface="Arial" panose="020B0604020202020204" pitchFamily="34" charset="0"/>
            </a:endParaRPr>
          </a:p>
          <a:p>
            <a:pPr marL="355600" indent="-355600">
              <a:spcBef>
                <a:spcPts val="1200"/>
              </a:spcBef>
              <a:buFont typeface="Wingdings" pitchFamily="2" charset="2"/>
              <a:buChar char="Ø"/>
            </a:pPr>
            <a:r>
              <a:rPr lang="nl-NL" sz="2400" b="0" i="0" u="none" dirty="0">
                <a:solidFill>
                  <a:srgbClr val="224736"/>
                </a:solidFill>
                <a:latin typeface="Arial" panose="020B0604020202020204" pitchFamily="34" charset="0"/>
                <a:cs typeface="Arial" panose="020B0604020202020204" pitchFamily="34" charset="0"/>
              </a:rPr>
              <a:t> Aandacht voor hun </a:t>
            </a:r>
            <a:r>
              <a:rPr lang="nl-NL" sz="2400" b="0" i="0" u="none" dirty="0" smtClean="0">
                <a:solidFill>
                  <a:srgbClr val="224736"/>
                </a:solidFill>
                <a:latin typeface="Arial" panose="020B0604020202020204" pitchFamily="34" charset="0"/>
                <a:cs typeface="Arial" panose="020B0604020202020204" pitchFamily="34" charset="0"/>
              </a:rPr>
              <a:t>behoeften.</a:t>
            </a:r>
            <a:endParaRPr lang="nl-NL" sz="2400" b="0" i="0" u="none" dirty="0">
              <a:solidFill>
                <a:srgbClr val="224736"/>
              </a:solidFill>
              <a:latin typeface="Arial" panose="020B0604020202020204" pitchFamily="34" charset="0"/>
              <a:cs typeface="Arial" panose="020B0604020202020204" pitchFamily="34" charset="0"/>
            </a:endParaRPr>
          </a:p>
          <a:p>
            <a:pPr marL="355600" indent="-355600">
              <a:spcBef>
                <a:spcPts val="1200"/>
              </a:spcBef>
              <a:buFont typeface="Wingdings" pitchFamily="2" charset="2"/>
              <a:buNone/>
            </a:pPr>
            <a:endParaRPr lang="nl-NL" sz="2400" b="0" i="0" u="none" dirty="0">
              <a:solidFill>
                <a:srgbClr val="224736"/>
              </a:solidFill>
              <a:latin typeface="Arial" panose="020B0604020202020204" pitchFamily="34" charset="0"/>
              <a:cs typeface="Arial" panose="020B0604020202020204" pitchFamily="34" charset="0"/>
            </a:endParaRPr>
          </a:p>
          <a:p>
            <a:pPr marL="355600" indent="-355600">
              <a:spcBef>
                <a:spcPts val="1200"/>
              </a:spcBef>
              <a:buFont typeface="Wingdings" pitchFamily="2" charset="2"/>
              <a:buChar char="Ø"/>
            </a:pPr>
            <a:r>
              <a:rPr lang="nl-NL" sz="2400" b="0" i="0" u="none" dirty="0">
                <a:solidFill>
                  <a:srgbClr val="224736"/>
                </a:solidFill>
                <a:latin typeface="Arial" panose="020B0604020202020204" pitchFamily="34" charset="0"/>
                <a:cs typeface="Arial" panose="020B0604020202020204" pitchFamily="34" charset="0"/>
              </a:rPr>
              <a:t> Antwoord op hun </a:t>
            </a:r>
            <a:r>
              <a:rPr lang="nl-NL" sz="2400" b="0" i="0" u="none" dirty="0" smtClean="0">
                <a:solidFill>
                  <a:srgbClr val="224736"/>
                </a:solidFill>
                <a:latin typeface="Arial" panose="020B0604020202020204" pitchFamily="34" charset="0"/>
                <a:cs typeface="Arial" panose="020B0604020202020204" pitchFamily="34" charset="0"/>
              </a:rPr>
              <a:t>vragen.</a:t>
            </a:r>
            <a:endParaRPr lang="nl-NL" sz="2400" b="0" i="0" u="none" dirty="0">
              <a:solidFill>
                <a:srgbClr val="224736"/>
              </a:solidFill>
              <a:latin typeface="Arial" panose="020B0604020202020204" pitchFamily="34" charset="0"/>
              <a:cs typeface="Arial" panose="020B0604020202020204" pitchFamily="34" charset="0"/>
            </a:endParaRPr>
          </a:p>
        </p:txBody>
      </p:sp>
      <p:pic>
        <p:nvPicPr>
          <p:cNvPr id="4" name="Picture 2" descr="http://ilearn.fopas.be/pluginfile.php/26089/mod_label/intro/Klantgerichtheid_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437352"/>
            <a:ext cx="2867737"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52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ox(out)">
                                      <p:cBhvr>
                                        <p:cTn id="7" dur="500"/>
                                        <p:tgtEl>
                                          <p:spTgt spid="133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box(out)">
                                      <p:cBhvr>
                                        <p:cTn id="12" dur="500"/>
                                        <p:tgtEl>
                                          <p:spTgt spid="13315">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3315">
                                            <p:txEl>
                                              <p:pRg st="4" end="4"/>
                                            </p:txEl>
                                          </p:spTgt>
                                        </p:tgtEl>
                                        <p:attrNameLst>
                                          <p:attrName>style.visibility</p:attrName>
                                        </p:attrNameLst>
                                      </p:cBhvr>
                                      <p:to>
                                        <p:strVal val="visible"/>
                                      </p:to>
                                    </p:set>
                                    <p:animEffect transition="in" filter="box(out)">
                                      <p:cBhvr>
                                        <p:cTn id="17" dur="500"/>
                                        <p:tgtEl>
                                          <p:spTgt spid="13315">
                                            <p:txEl>
                                              <p:pRg st="4" end="4"/>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3315">
                                            <p:txEl>
                                              <p:pRg st="6" end="6"/>
                                            </p:txEl>
                                          </p:spTgt>
                                        </p:tgtEl>
                                        <p:attrNameLst>
                                          <p:attrName>style.visibility</p:attrName>
                                        </p:attrNameLst>
                                      </p:cBhvr>
                                      <p:to>
                                        <p:strVal val="visible"/>
                                      </p:to>
                                    </p:set>
                                    <p:animEffect transition="in" filter="box(out)">
                                      <p:cBhvr>
                                        <p:cTn id="22" dur="500"/>
                                        <p:tgtEl>
                                          <p:spTgt spid="13315">
                                            <p:txEl>
                                              <p:pRg st="6" end="6"/>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3315">
                                            <p:txEl>
                                              <p:pRg st="8" end="8"/>
                                            </p:txEl>
                                          </p:spTgt>
                                        </p:tgtEl>
                                        <p:attrNameLst>
                                          <p:attrName>style.visibility</p:attrName>
                                        </p:attrNameLst>
                                      </p:cBhvr>
                                      <p:to>
                                        <p:strVal val="visible"/>
                                      </p:to>
                                    </p:set>
                                    <p:animEffect transition="in" filter="box(out)">
                                      <p:cBhvr>
                                        <p:cTn id="27" dur="500"/>
                                        <p:tgtEl>
                                          <p:spTgt spid="13315">
                                            <p:txEl>
                                              <p:pRg st="8" end="8"/>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eaLnBrk="1" hangingPunct="1"/>
            <a:r>
              <a:rPr lang="nl-NL" dirty="0" smtClean="0"/>
              <a:t>Verwachtingen van leveranciers</a:t>
            </a:r>
          </a:p>
        </p:txBody>
      </p:sp>
      <p:sp>
        <p:nvSpPr>
          <p:cNvPr id="17411" name="Rectangle 3"/>
          <p:cNvSpPr>
            <a:spLocks noGrp="1" noChangeArrowheads="1"/>
          </p:cNvSpPr>
          <p:nvPr>
            <p:ph idx="1"/>
          </p:nvPr>
        </p:nvSpPr>
        <p:spPr>
          <a:xfrm>
            <a:off x="457200" y="1855365"/>
            <a:ext cx="8229600" cy="4525963"/>
          </a:xfrm>
        </p:spPr>
        <p:txBody>
          <a:bodyPr/>
          <a:lstStyle/>
          <a:p>
            <a:pPr eaLnBrk="1" hangingPunct="1">
              <a:spcBef>
                <a:spcPts val="1800"/>
              </a:spcBef>
              <a:defRPr/>
            </a:pPr>
            <a:r>
              <a:rPr lang="nl-NL" sz="2400" dirty="0" smtClean="0"/>
              <a:t> Aandacht en betrokkenheid</a:t>
            </a:r>
          </a:p>
          <a:p>
            <a:pPr eaLnBrk="1" hangingPunct="1">
              <a:spcBef>
                <a:spcPts val="1800"/>
              </a:spcBef>
              <a:defRPr/>
            </a:pPr>
            <a:r>
              <a:rPr lang="nl-NL" sz="2400" dirty="0" smtClean="0"/>
              <a:t> Betrouwbaarheid</a:t>
            </a:r>
          </a:p>
          <a:p>
            <a:pPr eaLnBrk="1" hangingPunct="1">
              <a:spcBef>
                <a:spcPts val="1800"/>
              </a:spcBef>
              <a:defRPr/>
            </a:pPr>
            <a:r>
              <a:rPr lang="nl-NL" sz="2400" dirty="0" smtClean="0"/>
              <a:t> Kwaliteit</a:t>
            </a:r>
          </a:p>
          <a:p>
            <a:pPr eaLnBrk="1" hangingPunct="1">
              <a:spcBef>
                <a:spcPts val="1800"/>
              </a:spcBef>
              <a:defRPr/>
            </a:pPr>
            <a:r>
              <a:rPr lang="nl-NL" sz="2400" dirty="0" smtClean="0"/>
              <a:t> Service</a:t>
            </a:r>
          </a:p>
          <a:p>
            <a:pPr eaLnBrk="1" hangingPunct="1">
              <a:spcBef>
                <a:spcPts val="1800"/>
              </a:spcBef>
              <a:defRPr/>
            </a:pPr>
            <a:r>
              <a:rPr lang="nl-NL" sz="2400" dirty="0" smtClean="0"/>
              <a:t> Alert reageren</a:t>
            </a:r>
          </a:p>
          <a:p>
            <a:pPr eaLnBrk="1" hangingPunct="1">
              <a:spcBef>
                <a:spcPts val="1800"/>
              </a:spcBef>
              <a:defRPr/>
            </a:pPr>
            <a:r>
              <a:rPr lang="nl-NL" sz="2400" dirty="0" smtClean="0"/>
              <a:t> Imago/representatief</a:t>
            </a:r>
          </a:p>
          <a:p>
            <a:pPr eaLnBrk="1" hangingPunct="1">
              <a:spcBef>
                <a:spcPts val="1800"/>
              </a:spcBef>
              <a:defRPr/>
            </a:pPr>
            <a:r>
              <a:rPr lang="nl-NL" sz="2400" dirty="0" smtClean="0"/>
              <a:t> Prijs</a:t>
            </a:r>
          </a:p>
        </p:txBody>
      </p:sp>
    </p:spTree>
    <p:extLst>
      <p:ext uri="{BB962C8B-B14F-4D97-AF65-F5344CB8AC3E}">
        <p14:creationId xmlns:p14="http://schemas.microsoft.com/office/powerpoint/2010/main" val="3854398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D06663_"/>
          <p:cNvPicPr>
            <a:picLocks noChangeAspect="1" noChangeArrowheads="1"/>
          </p:cNvPicPr>
          <p:nvPr/>
        </p:nvPicPr>
        <p:blipFill>
          <a:blip r:embed="rId2" cstate="print"/>
          <a:srcRect/>
          <a:stretch>
            <a:fillRect/>
          </a:stretch>
        </p:blipFill>
        <p:spPr bwMode="auto">
          <a:xfrm>
            <a:off x="5580112" y="3284984"/>
            <a:ext cx="1573213" cy="1365250"/>
          </a:xfrm>
          <a:prstGeom prst="rect">
            <a:avLst/>
          </a:prstGeom>
          <a:noFill/>
          <a:ln w="9525">
            <a:noFill/>
            <a:miter lim="800000"/>
            <a:headEnd/>
            <a:tailEnd/>
          </a:ln>
        </p:spPr>
      </p:pic>
      <p:sp>
        <p:nvSpPr>
          <p:cNvPr id="15363" name="Text Box 3"/>
          <p:cNvSpPr txBox="1">
            <a:spLocks noChangeArrowheads="1"/>
          </p:cNvSpPr>
          <p:nvPr/>
        </p:nvSpPr>
        <p:spPr bwMode="auto">
          <a:xfrm>
            <a:off x="539552" y="548680"/>
            <a:ext cx="7416824" cy="584775"/>
          </a:xfrm>
          <a:prstGeom prst="rect">
            <a:avLst/>
          </a:prstGeom>
          <a:noFill/>
          <a:ln w="9525">
            <a:noFill/>
            <a:miter lim="800000"/>
            <a:headEnd/>
            <a:tailEnd/>
          </a:ln>
          <a:effectLst/>
        </p:spPr>
        <p:txBody>
          <a:bodyPr wrap="square">
            <a:spAutoFit/>
          </a:bodyPr>
          <a:lstStyle/>
          <a:p>
            <a:pPr>
              <a:defRPr/>
            </a:pPr>
            <a:r>
              <a:rPr lang="en-US" sz="3200" i="0" u="none" dirty="0" err="1">
                <a:solidFill>
                  <a:srgbClr val="B6B700"/>
                </a:solidFill>
                <a:latin typeface="Arial" panose="020B0604020202020204" pitchFamily="34" charset="0"/>
                <a:cs typeface="Arial" panose="020B0604020202020204" pitchFamily="34" charset="0"/>
              </a:rPr>
              <a:t>Zeven</a:t>
            </a:r>
            <a:r>
              <a:rPr lang="en-US" sz="3200" i="0" u="none" dirty="0">
                <a:solidFill>
                  <a:srgbClr val="B6B700"/>
                </a:solidFill>
                <a:latin typeface="Arial" panose="020B0604020202020204" pitchFamily="34" charset="0"/>
                <a:cs typeface="Arial" panose="020B0604020202020204" pitchFamily="34" charset="0"/>
              </a:rPr>
              <a:t> </a:t>
            </a:r>
            <a:r>
              <a:rPr lang="en-US" sz="3200" i="0" u="none" dirty="0" err="1">
                <a:solidFill>
                  <a:srgbClr val="B6B700"/>
                </a:solidFill>
                <a:latin typeface="Arial" panose="020B0604020202020204" pitchFamily="34" charset="0"/>
                <a:cs typeface="Arial" panose="020B0604020202020204" pitchFamily="34" charset="0"/>
              </a:rPr>
              <a:t>niveaus</a:t>
            </a:r>
            <a:r>
              <a:rPr lang="en-US" sz="3200" i="0" u="none" dirty="0">
                <a:solidFill>
                  <a:srgbClr val="B6B700"/>
                </a:solidFill>
                <a:latin typeface="Arial" panose="020B0604020202020204" pitchFamily="34" charset="0"/>
                <a:cs typeface="Arial" panose="020B0604020202020204" pitchFamily="34" charset="0"/>
              </a:rPr>
              <a:t> van </a:t>
            </a:r>
            <a:r>
              <a:rPr lang="en-US" sz="3200" i="0" u="none" dirty="0" err="1">
                <a:solidFill>
                  <a:srgbClr val="B6B700"/>
                </a:solidFill>
                <a:latin typeface="Arial" panose="020B0604020202020204" pitchFamily="34" charset="0"/>
                <a:cs typeface="Arial" panose="020B0604020202020204" pitchFamily="34" charset="0"/>
              </a:rPr>
              <a:t>klantgerichtheid</a:t>
            </a:r>
            <a:endParaRPr lang="nl-NL" sz="3200" i="0" u="none" dirty="0">
              <a:solidFill>
                <a:srgbClr val="B6B700"/>
              </a:solidFill>
              <a:latin typeface="Arial" panose="020B0604020202020204" pitchFamily="34" charset="0"/>
              <a:cs typeface="Arial" panose="020B0604020202020204" pitchFamily="34" charset="0"/>
            </a:endParaRPr>
          </a:p>
        </p:txBody>
      </p:sp>
      <p:sp>
        <p:nvSpPr>
          <p:cNvPr id="15364" name="Text Box 4"/>
          <p:cNvSpPr txBox="1">
            <a:spLocks noChangeArrowheads="1"/>
          </p:cNvSpPr>
          <p:nvPr/>
        </p:nvSpPr>
        <p:spPr bwMode="auto">
          <a:xfrm>
            <a:off x="558006" y="1700808"/>
            <a:ext cx="7162800" cy="5139869"/>
          </a:xfrm>
          <a:prstGeom prst="rect">
            <a:avLst/>
          </a:prstGeom>
          <a:noFill/>
          <a:ln w="9525">
            <a:noFill/>
            <a:miter lim="800000"/>
            <a:headEnd/>
            <a:tailEnd/>
          </a:ln>
        </p:spPr>
        <p:txBody>
          <a:bodyPr>
            <a:spAutoFit/>
          </a:bodyPr>
          <a:lstStyle/>
          <a:p>
            <a:pPr marL="457200" indent="-457200">
              <a:spcBef>
                <a:spcPts val="600"/>
              </a:spcBef>
              <a:buFontTx/>
              <a:buAutoNum type="arabicPeriod"/>
            </a:pPr>
            <a:r>
              <a:rPr lang="nl-NL" sz="2400" b="0" i="0" u="none" dirty="0">
                <a:solidFill>
                  <a:srgbClr val="224736"/>
                </a:solidFill>
                <a:latin typeface="Arial" panose="020B0604020202020204" pitchFamily="34" charset="0"/>
                <a:cs typeface="Arial" panose="020B0604020202020204" pitchFamily="34" charset="0"/>
              </a:rPr>
              <a:t> </a:t>
            </a:r>
            <a:r>
              <a:rPr lang="nl-NL" sz="2400" b="0" i="0" u="none" dirty="0" smtClean="0">
                <a:solidFill>
                  <a:srgbClr val="224736"/>
                </a:solidFill>
                <a:latin typeface="Arial" panose="020B0604020202020204" pitchFamily="34" charset="0"/>
                <a:cs typeface="Arial" panose="020B0604020202020204" pitchFamily="34" charset="0"/>
              </a:rPr>
              <a:t>Missie</a:t>
            </a:r>
            <a:endParaRPr lang="nl-NL" sz="2400" b="0" i="0" u="none" dirty="0">
              <a:solidFill>
                <a:srgbClr val="224736"/>
              </a:solidFill>
              <a:latin typeface="Arial" panose="020B0604020202020204" pitchFamily="34" charset="0"/>
              <a:cs typeface="Arial" panose="020B0604020202020204" pitchFamily="34" charset="0"/>
            </a:endParaRPr>
          </a:p>
          <a:p>
            <a:pPr marL="457200" indent="-457200">
              <a:spcBef>
                <a:spcPts val="600"/>
              </a:spcBef>
              <a:buFontTx/>
              <a:buAutoNum type="arabicPeriod"/>
            </a:pPr>
            <a:r>
              <a:rPr lang="nl-NL" sz="2400" b="0" i="0" u="none" dirty="0">
                <a:solidFill>
                  <a:srgbClr val="224736"/>
                </a:solidFill>
                <a:latin typeface="Arial" panose="020B0604020202020204" pitchFamily="34" charset="0"/>
                <a:cs typeface="Arial" panose="020B0604020202020204" pitchFamily="34" charset="0"/>
              </a:rPr>
              <a:t> Identiteit</a:t>
            </a:r>
          </a:p>
          <a:p>
            <a:pPr marL="457200" indent="-457200">
              <a:spcBef>
                <a:spcPts val="600"/>
              </a:spcBef>
              <a:buFontTx/>
              <a:buAutoNum type="arabicPeriod"/>
            </a:pPr>
            <a:r>
              <a:rPr lang="nl-NL" sz="2400" b="0" i="0" u="none" dirty="0">
                <a:solidFill>
                  <a:srgbClr val="224736"/>
                </a:solidFill>
                <a:latin typeface="Arial" panose="020B0604020202020204" pitchFamily="34" charset="0"/>
                <a:cs typeface="Arial" panose="020B0604020202020204" pitchFamily="34" charset="0"/>
              </a:rPr>
              <a:t> Waarden en </a:t>
            </a:r>
            <a:r>
              <a:rPr lang="nl-NL" sz="2400" b="0" i="0" u="none" dirty="0" smtClean="0">
                <a:solidFill>
                  <a:srgbClr val="224736"/>
                </a:solidFill>
                <a:latin typeface="Arial" panose="020B0604020202020204" pitchFamily="34" charset="0"/>
                <a:cs typeface="Arial" panose="020B0604020202020204" pitchFamily="34" charset="0"/>
              </a:rPr>
              <a:t>overtuigingen/ Visie</a:t>
            </a:r>
            <a:endParaRPr lang="nl-NL" sz="2400" b="0" i="0" u="none" dirty="0">
              <a:solidFill>
                <a:srgbClr val="224736"/>
              </a:solidFill>
              <a:latin typeface="Arial" panose="020B0604020202020204" pitchFamily="34" charset="0"/>
              <a:cs typeface="Arial" panose="020B0604020202020204" pitchFamily="34" charset="0"/>
            </a:endParaRPr>
          </a:p>
          <a:p>
            <a:pPr marL="457200" indent="-457200">
              <a:spcBef>
                <a:spcPts val="600"/>
              </a:spcBef>
              <a:buFontTx/>
              <a:buAutoNum type="arabicPeriod"/>
            </a:pPr>
            <a:r>
              <a:rPr lang="nl-NL" sz="2400" b="0" i="0" u="none" dirty="0">
                <a:solidFill>
                  <a:srgbClr val="224736"/>
                </a:solidFill>
                <a:latin typeface="Arial" panose="020B0604020202020204" pitchFamily="34" charset="0"/>
                <a:cs typeface="Arial" panose="020B0604020202020204" pitchFamily="34" charset="0"/>
              </a:rPr>
              <a:t> Kennis en kunde </a:t>
            </a:r>
            <a:r>
              <a:rPr lang="nl-NL" sz="2400" b="0" i="0" u="none" dirty="0" smtClean="0">
                <a:solidFill>
                  <a:srgbClr val="224736"/>
                </a:solidFill>
                <a:latin typeface="Arial" panose="020B0604020202020204" pitchFamily="34" charset="0"/>
                <a:cs typeface="Arial" panose="020B0604020202020204" pitchFamily="34" charset="0"/>
              </a:rPr>
              <a:t>(“</a:t>
            </a:r>
            <a:r>
              <a:rPr lang="nl-NL" sz="2400" b="0" i="0" u="none" dirty="0">
                <a:solidFill>
                  <a:srgbClr val="224736"/>
                </a:solidFill>
                <a:latin typeface="Arial" panose="020B0604020202020204" pitchFamily="34" charset="0"/>
                <a:cs typeface="Arial" panose="020B0604020202020204" pitchFamily="34" charset="0"/>
              </a:rPr>
              <a:t>competenties”)</a:t>
            </a:r>
          </a:p>
          <a:p>
            <a:pPr marL="457200" indent="-457200">
              <a:spcBef>
                <a:spcPts val="600"/>
              </a:spcBef>
              <a:buFontTx/>
              <a:buAutoNum type="arabicPeriod"/>
            </a:pPr>
            <a:r>
              <a:rPr lang="nl-NL" sz="2400" b="0" i="0" u="none" dirty="0">
                <a:solidFill>
                  <a:srgbClr val="224736"/>
                </a:solidFill>
                <a:latin typeface="Arial" panose="020B0604020202020204" pitchFamily="34" charset="0"/>
                <a:cs typeface="Arial" panose="020B0604020202020204" pitchFamily="34" charset="0"/>
              </a:rPr>
              <a:t> Vaardigheden</a:t>
            </a:r>
          </a:p>
          <a:p>
            <a:pPr marL="457200" indent="-457200">
              <a:spcBef>
                <a:spcPts val="600"/>
              </a:spcBef>
              <a:buFontTx/>
              <a:buAutoNum type="arabicPeriod"/>
            </a:pPr>
            <a:r>
              <a:rPr lang="nl-NL" sz="2400" b="0" i="0" u="none" dirty="0">
                <a:solidFill>
                  <a:srgbClr val="224736"/>
                </a:solidFill>
                <a:latin typeface="Arial" panose="020B0604020202020204" pitchFamily="34" charset="0"/>
                <a:cs typeface="Arial" panose="020B0604020202020204" pitchFamily="34" charset="0"/>
              </a:rPr>
              <a:t> Gedrag</a:t>
            </a:r>
          </a:p>
          <a:p>
            <a:pPr marL="457200" indent="-457200">
              <a:spcBef>
                <a:spcPts val="600"/>
              </a:spcBef>
              <a:buFontTx/>
              <a:buAutoNum type="arabicPeriod"/>
            </a:pPr>
            <a:r>
              <a:rPr lang="nl-NL" sz="2400" b="0" i="0" u="none" dirty="0">
                <a:solidFill>
                  <a:srgbClr val="224736"/>
                </a:solidFill>
                <a:latin typeface="Arial" panose="020B0604020202020204" pitchFamily="34" charset="0"/>
                <a:cs typeface="Arial" panose="020B0604020202020204" pitchFamily="34" charset="0"/>
              </a:rPr>
              <a:t> </a:t>
            </a:r>
            <a:r>
              <a:rPr lang="nl-NL" sz="2400" b="0" i="0" u="none" dirty="0" smtClean="0">
                <a:solidFill>
                  <a:srgbClr val="224736"/>
                </a:solidFill>
                <a:latin typeface="Arial" panose="020B0604020202020204" pitchFamily="34" charset="0"/>
                <a:cs typeface="Arial" panose="020B0604020202020204" pitchFamily="34" charset="0"/>
              </a:rPr>
              <a:t>Omgeving/context</a:t>
            </a:r>
            <a:endParaRPr lang="nl-NL" sz="2400" b="0" i="0" u="none" dirty="0">
              <a:solidFill>
                <a:srgbClr val="224736"/>
              </a:solidFill>
              <a:latin typeface="Arial" panose="020B0604020202020204" pitchFamily="34" charset="0"/>
              <a:cs typeface="Arial" panose="020B0604020202020204" pitchFamily="34" charset="0"/>
            </a:endParaRPr>
          </a:p>
          <a:p>
            <a:pPr marL="457200" indent="-457200">
              <a:spcBef>
                <a:spcPts val="600"/>
              </a:spcBef>
            </a:pPr>
            <a:endParaRPr lang="nl-NL" sz="2400" u="none" dirty="0">
              <a:solidFill>
                <a:srgbClr val="224736"/>
              </a:solidFill>
              <a:latin typeface="Arial" panose="020B0604020202020204" pitchFamily="34" charset="0"/>
              <a:cs typeface="Arial" panose="020B0604020202020204" pitchFamily="34" charset="0"/>
            </a:endParaRPr>
          </a:p>
          <a:p>
            <a:pPr>
              <a:spcBef>
                <a:spcPts val="600"/>
              </a:spcBef>
            </a:pPr>
            <a:r>
              <a:rPr lang="nl-NL" sz="2400" b="0" i="0" u="none" dirty="0">
                <a:solidFill>
                  <a:srgbClr val="224736"/>
                </a:solidFill>
                <a:latin typeface="Arial" panose="020B0604020202020204" pitchFamily="34" charset="0"/>
                <a:cs typeface="Arial" panose="020B0604020202020204" pitchFamily="34" charset="0"/>
              </a:rPr>
              <a:t>De niveaus grijpen in op elkaar. Investering in lagere niveaus zonder dat er eerst gewerkt wordt aan de hoger liggende niveaus zullen veel minder rendement opleveren!!</a:t>
            </a:r>
          </a:p>
        </p:txBody>
      </p:sp>
    </p:spTree>
    <p:extLst>
      <p:ext uri="{BB962C8B-B14F-4D97-AF65-F5344CB8AC3E}">
        <p14:creationId xmlns:p14="http://schemas.microsoft.com/office/powerpoint/2010/main" val="128706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fltVal val="0"/>
                                          </p:val>
                                        </p:tav>
                                        <p:tav tm="100000">
                                          <p:val>
                                            <p:strVal val="#ppt_w"/>
                                          </p:val>
                                        </p:tav>
                                      </p:tavLst>
                                    </p:anim>
                                    <p:anim calcmode="lin" valueType="num">
                                      <p:cBhvr>
                                        <p:cTn id="8" dur="1000" fill="hold"/>
                                        <p:tgtEl>
                                          <p:spTgt spid="15362"/>
                                        </p:tgtEl>
                                        <p:attrNameLst>
                                          <p:attrName>ppt_h</p:attrName>
                                        </p:attrNameLst>
                                      </p:cBhvr>
                                      <p:tavLst>
                                        <p:tav tm="0">
                                          <p:val>
                                            <p:fltVal val="0"/>
                                          </p:val>
                                        </p:tav>
                                        <p:tav tm="100000">
                                          <p:val>
                                            <p:strVal val="#ppt_h"/>
                                          </p:val>
                                        </p:tav>
                                      </p:tavLst>
                                    </p:anim>
                                    <p:anim calcmode="lin" valueType="num">
                                      <p:cBhvr>
                                        <p:cTn id="9" dur="1000" fill="hold"/>
                                        <p:tgtEl>
                                          <p:spTgt spid="1536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3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iterate type="wd">
                                    <p:tmPct val="100000"/>
                                  </p:iterate>
                                  <p:childTnLst>
                                    <p:set>
                                      <p:cBhvr>
                                        <p:cTn id="14" dur="1" fill="hold">
                                          <p:stCondLst>
                                            <p:cond delay="0"/>
                                          </p:stCondLst>
                                        </p:cTn>
                                        <p:tgtEl>
                                          <p:spTgt spid="15364">
                                            <p:txEl>
                                              <p:pRg st="0" end="0"/>
                                            </p:txEl>
                                          </p:spTgt>
                                        </p:tgtEl>
                                        <p:attrNameLst>
                                          <p:attrName>style.visibility</p:attrName>
                                        </p:attrNameLst>
                                      </p:cBhvr>
                                      <p:to>
                                        <p:strVal val="visible"/>
                                      </p:to>
                                    </p:set>
                                    <p:anim calcmode="lin" valueType="num">
                                      <p:cBhvr additive="base">
                                        <p:cTn id="15" dur="300" fill="hold"/>
                                        <p:tgtEl>
                                          <p:spTgt spid="15364">
                                            <p:txEl>
                                              <p:pRg st="0" end="0"/>
                                            </p:txEl>
                                          </p:spTgt>
                                        </p:tgtEl>
                                        <p:attrNameLst>
                                          <p:attrName>ppt_x</p:attrName>
                                        </p:attrNameLst>
                                      </p:cBhvr>
                                      <p:tavLst>
                                        <p:tav tm="0">
                                          <p:val>
                                            <p:strVal val="#ppt_x"/>
                                          </p:val>
                                        </p:tav>
                                        <p:tav tm="100000">
                                          <p:val>
                                            <p:strVal val="#ppt_x"/>
                                          </p:val>
                                        </p:tav>
                                      </p:tavLst>
                                    </p:anim>
                                    <p:anim calcmode="lin" valueType="num">
                                      <p:cBhvr additive="base">
                                        <p:cTn id="16" dur="300" fill="hold"/>
                                        <p:tgtEl>
                                          <p:spTgt spid="1536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iterate type="wd">
                                    <p:tmPct val="100000"/>
                                  </p:iterate>
                                  <p:childTnLst>
                                    <p:set>
                                      <p:cBhvr>
                                        <p:cTn id="20" dur="1" fill="hold">
                                          <p:stCondLst>
                                            <p:cond delay="0"/>
                                          </p:stCondLst>
                                        </p:cTn>
                                        <p:tgtEl>
                                          <p:spTgt spid="15364">
                                            <p:txEl>
                                              <p:pRg st="1" end="1"/>
                                            </p:txEl>
                                          </p:spTgt>
                                        </p:tgtEl>
                                        <p:attrNameLst>
                                          <p:attrName>style.visibility</p:attrName>
                                        </p:attrNameLst>
                                      </p:cBhvr>
                                      <p:to>
                                        <p:strVal val="visible"/>
                                      </p:to>
                                    </p:set>
                                    <p:anim calcmode="lin" valueType="num">
                                      <p:cBhvr additive="base">
                                        <p:cTn id="21" dur="300" fill="hold"/>
                                        <p:tgtEl>
                                          <p:spTgt spid="15364">
                                            <p:txEl>
                                              <p:pRg st="1" end="1"/>
                                            </p:txEl>
                                          </p:spTgt>
                                        </p:tgtEl>
                                        <p:attrNameLst>
                                          <p:attrName>ppt_x</p:attrName>
                                        </p:attrNameLst>
                                      </p:cBhvr>
                                      <p:tavLst>
                                        <p:tav tm="0">
                                          <p:val>
                                            <p:strVal val="#ppt_x"/>
                                          </p:val>
                                        </p:tav>
                                        <p:tav tm="100000">
                                          <p:val>
                                            <p:strVal val="#ppt_x"/>
                                          </p:val>
                                        </p:tav>
                                      </p:tavLst>
                                    </p:anim>
                                    <p:anim calcmode="lin" valueType="num">
                                      <p:cBhvr additive="base">
                                        <p:cTn id="22" dur="300" fill="hold"/>
                                        <p:tgtEl>
                                          <p:spTgt spid="1536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iterate type="wd">
                                    <p:tmPct val="100000"/>
                                  </p:iterate>
                                  <p:childTnLst>
                                    <p:set>
                                      <p:cBhvr>
                                        <p:cTn id="26" dur="1" fill="hold">
                                          <p:stCondLst>
                                            <p:cond delay="0"/>
                                          </p:stCondLst>
                                        </p:cTn>
                                        <p:tgtEl>
                                          <p:spTgt spid="15364">
                                            <p:txEl>
                                              <p:pRg st="2" end="2"/>
                                            </p:txEl>
                                          </p:spTgt>
                                        </p:tgtEl>
                                        <p:attrNameLst>
                                          <p:attrName>style.visibility</p:attrName>
                                        </p:attrNameLst>
                                      </p:cBhvr>
                                      <p:to>
                                        <p:strVal val="visible"/>
                                      </p:to>
                                    </p:set>
                                    <p:anim calcmode="lin" valueType="num">
                                      <p:cBhvr additive="base">
                                        <p:cTn id="27" dur="300" fill="hold"/>
                                        <p:tgtEl>
                                          <p:spTgt spid="15364">
                                            <p:txEl>
                                              <p:pRg st="2" end="2"/>
                                            </p:txEl>
                                          </p:spTgt>
                                        </p:tgtEl>
                                        <p:attrNameLst>
                                          <p:attrName>ppt_x</p:attrName>
                                        </p:attrNameLst>
                                      </p:cBhvr>
                                      <p:tavLst>
                                        <p:tav tm="0">
                                          <p:val>
                                            <p:strVal val="#ppt_x"/>
                                          </p:val>
                                        </p:tav>
                                        <p:tav tm="100000">
                                          <p:val>
                                            <p:strVal val="#ppt_x"/>
                                          </p:val>
                                        </p:tav>
                                      </p:tavLst>
                                    </p:anim>
                                    <p:anim calcmode="lin" valueType="num">
                                      <p:cBhvr additive="base">
                                        <p:cTn id="28" dur="300" fill="hold"/>
                                        <p:tgtEl>
                                          <p:spTgt spid="1536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iterate type="wd">
                                    <p:tmPct val="100000"/>
                                  </p:iterate>
                                  <p:childTnLst>
                                    <p:set>
                                      <p:cBhvr>
                                        <p:cTn id="32" dur="1" fill="hold">
                                          <p:stCondLst>
                                            <p:cond delay="0"/>
                                          </p:stCondLst>
                                        </p:cTn>
                                        <p:tgtEl>
                                          <p:spTgt spid="15364">
                                            <p:txEl>
                                              <p:pRg st="3" end="3"/>
                                            </p:txEl>
                                          </p:spTgt>
                                        </p:tgtEl>
                                        <p:attrNameLst>
                                          <p:attrName>style.visibility</p:attrName>
                                        </p:attrNameLst>
                                      </p:cBhvr>
                                      <p:to>
                                        <p:strVal val="visible"/>
                                      </p:to>
                                    </p:set>
                                    <p:anim calcmode="lin" valueType="num">
                                      <p:cBhvr additive="base">
                                        <p:cTn id="33" dur="300" fill="hold"/>
                                        <p:tgtEl>
                                          <p:spTgt spid="15364">
                                            <p:txEl>
                                              <p:pRg st="3" end="3"/>
                                            </p:txEl>
                                          </p:spTgt>
                                        </p:tgtEl>
                                        <p:attrNameLst>
                                          <p:attrName>ppt_x</p:attrName>
                                        </p:attrNameLst>
                                      </p:cBhvr>
                                      <p:tavLst>
                                        <p:tav tm="0">
                                          <p:val>
                                            <p:strVal val="#ppt_x"/>
                                          </p:val>
                                        </p:tav>
                                        <p:tav tm="100000">
                                          <p:val>
                                            <p:strVal val="#ppt_x"/>
                                          </p:val>
                                        </p:tav>
                                      </p:tavLst>
                                    </p:anim>
                                    <p:anim calcmode="lin" valueType="num">
                                      <p:cBhvr additive="base">
                                        <p:cTn id="34" dur="300" fill="hold"/>
                                        <p:tgtEl>
                                          <p:spTgt spid="1536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grpId="0" nodeType="clickEffect">
                                  <p:stCondLst>
                                    <p:cond delay="0"/>
                                  </p:stCondLst>
                                  <p:iterate type="wd">
                                    <p:tmPct val="100000"/>
                                  </p:iterate>
                                  <p:childTnLst>
                                    <p:set>
                                      <p:cBhvr>
                                        <p:cTn id="38" dur="1" fill="hold">
                                          <p:stCondLst>
                                            <p:cond delay="0"/>
                                          </p:stCondLst>
                                        </p:cTn>
                                        <p:tgtEl>
                                          <p:spTgt spid="15364">
                                            <p:txEl>
                                              <p:pRg st="4" end="4"/>
                                            </p:txEl>
                                          </p:spTgt>
                                        </p:tgtEl>
                                        <p:attrNameLst>
                                          <p:attrName>style.visibility</p:attrName>
                                        </p:attrNameLst>
                                      </p:cBhvr>
                                      <p:to>
                                        <p:strVal val="visible"/>
                                      </p:to>
                                    </p:set>
                                    <p:anim calcmode="lin" valueType="num">
                                      <p:cBhvr additive="base">
                                        <p:cTn id="39" dur="300" fill="hold"/>
                                        <p:tgtEl>
                                          <p:spTgt spid="15364">
                                            <p:txEl>
                                              <p:pRg st="4" end="4"/>
                                            </p:txEl>
                                          </p:spTgt>
                                        </p:tgtEl>
                                        <p:attrNameLst>
                                          <p:attrName>ppt_x</p:attrName>
                                        </p:attrNameLst>
                                      </p:cBhvr>
                                      <p:tavLst>
                                        <p:tav tm="0">
                                          <p:val>
                                            <p:strVal val="#ppt_x"/>
                                          </p:val>
                                        </p:tav>
                                        <p:tav tm="100000">
                                          <p:val>
                                            <p:strVal val="#ppt_x"/>
                                          </p:val>
                                        </p:tav>
                                      </p:tavLst>
                                    </p:anim>
                                    <p:anim calcmode="lin" valueType="num">
                                      <p:cBhvr additive="base">
                                        <p:cTn id="40" dur="300" fill="hold"/>
                                        <p:tgtEl>
                                          <p:spTgt spid="15364">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grpId="0" nodeType="clickEffect">
                                  <p:stCondLst>
                                    <p:cond delay="0"/>
                                  </p:stCondLst>
                                  <p:iterate type="wd">
                                    <p:tmPct val="100000"/>
                                  </p:iterate>
                                  <p:childTnLst>
                                    <p:set>
                                      <p:cBhvr>
                                        <p:cTn id="44" dur="1" fill="hold">
                                          <p:stCondLst>
                                            <p:cond delay="0"/>
                                          </p:stCondLst>
                                        </p:cTn>
                                        <p:tgtEl>
                                          <p:spTgt spid="15364">
                                            <p:txEl>
                                              <p:pRg st="5" end="5"/>
                                            </p:txEl>
                                          </p:spTgt>
                                        </p:tgtEl>
                                        <p:attrNameLst>
                                          <p:attrName>style.visibility</p:attrName>
                                        </p:attrNameLst>
                                      </p:cBhvr>
                                      <p:to>
                                        <p:strVal val="visible"/>
                                      </p:to>
                                    </p:set>
                                    <p:anim calcmode="lin" valueType="num">
                                      <p:cBhvr additive="base">
                                        <p:cTn id="45" dur="300" fill="hold"/>
                                        <p:tgtEl>
                                          <p:spTgt spid="15364">
                                            <p:txEl>
                                              <p:pRg st="5" end="5"/>
                                            </p:txEl>
                                          </p:spTgt>
                                        </p:tgtEl>
                                        <p:attrNameLst>
                                          <p:attrName>ppt_x</p:attrName>
                                        </p:attrNameLst>
                                      </p:cBhvr>
                                      <p:tavLst>
                                        <p:tav tm="0">
                                          <p:val>
                                            <p:strVal val="#ppt_x"/>
                                          </p:val>
                                        </p:tav>
                                        <p:tav tm="100000">
                                          <p:val>
                                            <p:strVal val="#ppt_x"/>
                                          </p:val>
                                        </p:tav>
                                      </p:tavLst>
                                    </p:anim>
                                    <p:anim calcmode="lin" valueType="num">
                                      <p:cBhvr additive="base">
                                        <p:cTn id="46" dur="300" fill="hold"/>
                                        <p:tgtEl>
                                          <p:spTgt spid="15364">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1" fill="hold" grpId="0" nodeType="clickEffect">
                                  <p:stCondLst>
                                    <p:cond delay="0"/>
                                  </p:stCondLst>
                                  <p:iterate type="wd">
                                    <p:tmPct val="100000"/>
                                  </p:iterate>
                                  <p:childTnLst>
                                    <p:set>
                                      <p:cBhvr>
                                        <p:cTn id="50" dur="1" fill="hold">
                                          <p:stCondLst>
                                            <p:cond delay="0"/>
                                          </p:stCondLst>
                                        </p:cTn>
                                        <p:tgtEl>
                                          <p:spTgt spid="15364">
                                            <p:txEl>
                                              <p:pRg st="6" end="6"/>
                                            </p:txEl>
                                          </p:spTgt>
                                        </p:tgtEl>
                                        <p:attrNameLst>
                                          <p:attrName>style.visibility</p:attrName>
                                        </p:attrNameLst>
                                      </p:cBhvr>
                                      <p:to>
                                        <p:strVal val="visible"/>
                                      </p:to>
                                    </p:set>
                                    <p:anim calcmode="lin" valueType="num">
                                      <p:cBhvr additive="base">
                                        <p:cTn id="51" dur="300" fill="hold"/>
                                        <p:tgtEl>
                                          <p:spTgt spid="15364">
                                            <p:txEl>
                                              <p:pRg st="6" end="6"/>
                                            </p:txEl>
                                          </p:spTgt>
                                        </p:tgtEl>
                                        <p:attrNameLst>
                                          <p:attrName>ppt_x</p:attrName>
                                        </p:attrNameLst>
                                      </p:cBhvr>
                                      <p:tavLst>
                                        <p:tav tm="0">
                                          <p:val>
                                            <p:strVal val="#ppt_x"/>
                                          </p:val>
                                        </p:tav>
                                        <p:tav tm="100000">
                                          <p:val>
                                            <p:strVal val="#ppt_x"/>
                                          </p:val>
                                        </p:tav>
                                      </p:tavLst>
                                    </p:anim>
                                    <p:anim calcmode="lin" valueType="num">
                                      <p:cBhvr additive="base">
                                        <p:cTn id="52" dur="300" fill="hold"/>
                                        <p:tgtEl>
                                          <p:spTgt spid="15364">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1" fill="hold" grpId="0" nodeType="clickEffect">
                                  <p:stCondLst>
                                    <p:cond delay="0"/>
                                  </p:stCondLst>
                                  <p:iterate type="wd">
                                    <p:tmPct val="100000"/>
                                  </p:iterate>
                                  <p:childTnLst>
                                    <p:set>
                                      <p:cBhvr>
                                        <p:cTn id="56" dur="1" fill="hold">
                                          <p:stCondLst>
                                            <p:cond delay="0"/>
                                          </p:stCondLst>
                                        </p:cTn>
                                        <p:tgtEl>
                                          <p:spTgt spid="15364">
                                            <p:txEl>
                                              <p:pRg st="8" end="8"/>
                                            </p:txEl>
                                          </p:spTgt>
                                        </p:tgtEl>
                                        <p:attrNameLst>
                                          <p:attrName>style.visibility</p:attrName>
                                        </p:attrNameLst>
                                      </p:cBhvr>
                                      <p:to>
                                        <p:strVal val="visible"/>
                                      </p:to>
                                    </p:set>
                                    <p:anim calcmode="lin" valueType="num">
                                      <p:cBhvr additive="base">
                                        <p:cTn id="57" dur="300" fill="hold"/>
                                        <p:tgtEl>
                                          <p:spTgt spid="15364">
                                            <p:txEl>
                                              <p:pRg st="8" end="8"/>
                                            </p:txEl>
                                          </p:spTgt>
                                        </p:tgtEl>
                                        <p:attrNameLst>
                                          <p:attrName>ppt_x</p:attrName>
                                        </p:attrNameLst>
                                      </p:cBhvr>
                                      <p:tavLst>
                                        <p:tav tm="0">
                                          <p:val>
                                            <p:strVal val="#ppt_x"/>
                                          </p:val>
                                        </p:tav>
                                        <p:tav tm="100000">
                                          <p:val>
                                            <p:strVal val="#ppt_x"/>
                                          </p:val>
                                        </p:tav>
                                      </p:tavLst>
                                    </p:anim>
                                    <p:anim calcmode="lin" valueType="num">
                                      <p:cBhvr additive="base">
                                        <p:cTn id="58" dur="300" fill="hold"/>
                                        <p:tgtEl>
                                          <p:spTgt spid="15364">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11560" y="530677"/>
            <a:ext cx="6934200" cy="1077218"/>
          </a:xfrm>
          <a:prstGeom prst="rect">
            <a:avLst/>
          </a:prstGeom>
          <a:noFill/>
          <a:ln w="9525">
            <a:noFill/>
            <a:miter lim="800000"/>
            <a:headEnd/>
            <a:tailEnd/>
          </a:ln>
        </p:spPr>
        <p:txBody>
          <a:bodyPr>
            <a:spAutoFit/>
          </a:bodyPr>
          <a:lstStyle/>
          <a:p>
            <a:r>
              <a:rPr lang="en-US" sz="3200" i="0" u="none" dirty="0" err="1">
                <a:solidFill>
                  <a:srgbClr val="B6B700"/>
                </a:solidFill>
                <a:latin typeface="Arial" panose="020B0604020202020204" pitchFamily="34" charset="0"/>
                <a:cs typeface="Arial" panose="020B0604020202020204" pitchFamily="34" charset="0"/>
              </a:rPr>
              <a:t>Organisatorische</a:t>
            </a:r>
            <a:r>
              <a:rPr lang="en-US" sz="3200" i="0" u="none" dirty="0">
                <a:solidFill>
                  <a:srgbClr val="B6B700"/>
                </a:solidFill>
                <a:latin typeface="Arial" panose="020B0604020202020204" pitchFamily="34" charset="0"/>
                <a:cs typeface="Arial" panose="020B0604020202020204" pitchFamily="34" charset="0"/>
              </a:rPr>
              <a:t> </a:t>
            </a:r>
            <a:r>
              <a:rPr lang="en-US" sz="3200" i="0" u="none" dirty="0" err="1">
                <a:solidFill>
                  <a:srgbClr val="B6B700"/>
                </a:solidFill>
                <a:latin typeface="Arial" panose="020B0604020202020204" pitchFamily="34" charset="0"/>
                <a:cs typeface="Arial" panose="020B0604020202020204" pitchFamily="34" charset="0"/>
              </a:rPr>
              <a:t>voorwaarden</a:t>
            </a:r>
            <a:r>
              <a:rPr lang="en-US" sz="3200" i="0" u="none" dirty="0">
                <a:solidFill>
                  <a:srgbClr val="B6B700"/>
                </a:solidFill>
                <a:latin typeface="Arial" panose="020B0604020202020204" pitchFamily="34" charset="0"/>
                <a:cs typeface="Arial" panose="020B0604020202020204" pitchFamily="34" charset="0"/>
              </a:rPr>
              <a:t> </a:t>
            </a:r>
            <a:r>
              <a:rPr lang="en-US" sz="3200" i="0" u="none" dirty="0" smtClean="0">
                <a:solidFill>
                  <a:srgbClr val="B6B700"/>
                </a:solidFill>
                <a:latin typeface="Arial" panose="020B0604020202020204" pitchFamily="34" charset="0"/>
                <a:cs typeface="Arial" panose="020B0604020202020204" pitchFamily="34" charset="0"/>
              </a:rPr>
              <a:t> om </a:t>
            </a:r>
            <a:r>
              <a:rPr lang="en-US" sz="3200" i="0" u="none" dirty="0" err="1">
                <a:solidFill>
                  <a:srgbClr val="B6B700"/>
                </a:solidFill>
                <a:latin typeface="Arial" panose="020B0604020202020204" pitchFamily="34" charset="0"/>
                <a:cs typeface="Arial" panose="020B0604020202020204" pitchFamily="34" charset="0"/>
              </a:rPr>
              <a:t>klantgericht</a:t>
            </a:r>
            <a:r>
              <a:rPr lang="en-US" sz="3200" i="0" u="none" dirty="0">
                <a:solidFill>
                  <a:srgbClr val="B6B700"/>
                </a:solidFill>
                <a:latin typeface="Arial" panose="020B0604020202020204" pitchFamily="34" charset="0"/>
                <a:cs typeface="Arial" panose="020B0604020202020204" pitchFamily="34" charset="0"/>
              </a:rPr>
              <a:t> </a:t>
            </a:r>
            <a:r>
              <a:rPr lang="en-US" sz="3200" i="0" u="none" dirty="0" err="1">
                <a:solidFill>
                  <a:srgbClr val="B6B700"/>
                </a:solidFill>
                <a:latin typeface="Arial" panose="020B0604020202020204" pitchFamily="34" charset="0"/>
                <a:cs typeface="Arial" panose="020B0604020202020204" pitchFamily="34" charset="0"/>
              </a:rPr>
              <a:t>te</a:t>
            </a:r>
            <a:r>
              <a:rPr lang="en-US" sz="3200" i="0" u="none" dirty="0">
                <a:solidFill>
                  <a:srgbClr val="B6B700"/>
                </a:solidFill>
                <a:latin typeface="Arial" panose="020B0604020202020204" pitchFamily="34" charset="0"/>
                <a:cs typeface="Arial" panose="020B0604020202020204" pitchFamily="34" charset="0"/>
              </a:rPr>
              <a:t> </a:t>
            </a:r>
            <a:r>
              <a:rPr lang="en-US" sz="3200" i="0" u="none" dirty="0" err="1">
                <a:solidFill>
                  <a:srgbClr val="B6B700"/>
                </a:solidFill>
                <a:latin typeface="Arial" panose="020B0604020202020204" pitchFamily="34" charset="0"/>
                <a:cs typeface="Arial" panose="020B0604020202020204" pitchFamily="34" charset="0"/>
              </a:rPr>
              <a:t>werken</a:t>
            </a:r>
            <a:endParaRPr lang="nl-NL" sz="3200" i="0" u="none" dirty="0">
              <a:solidFill>
                <a:srgbClr val="B6B700"/>
              </a:solidFill>
              <a:latin typeface="Arial" panose="020B0604020202020204" pitchFamily="34" charset="0"/>
              <a:cs typeface="Arial" panose="020B0604020202020204" pitchFamily="34" charset="0"/>
            </a:endParaRPr>
          </a:p>
        </p:txBody>
      </p:sp>
      <p:sp>
        <p:nvSpPr>
          <p:cNvPr id="14339" name="Text Box 3"/>
          <p:cNvSpPr txBox="1">
            <a:spLocks noChangeArrowheads="1"/>
          </p:cNvSpPr>
          <p:nvPr/>
        </p:nvSpPr>
        <p:spPr bwMode="auto">
          <a:xfrm>
            <a:off x="535360" y="2501022"/>
            <a:ext cx="7010400" cy="3831818"/>
          </a:xfrm>
          <a:prstGeom prst="rect">
            <a:avLst/>
          </a:prstGeom>
          <a:noFill/>
          <a:ln w="9525">
            <a:noFill/>
            <a:miter lim="800000"/>
            <a:headEnd/>
            <a:tailEnd/>
          </a:ln>
        </p:spPr>
        <p:txBody>
          <a:bodyPr wrap="square">
            <a:spAutoFit/>
          </a:bodyPr>
          <a:lstStyle/>
          <a:p>
            <a:pPr marL="450850" indent="-450850">
              <a:spcBef>
                <a:spcPts val="1800"/>
              </a:spcBef>
              <a:buFont typeface="Wingdings" pitchFamily="2" charset="2"/>
              <a:buChar char="ü"/>
            </a:pPr>
            <a:r>
              <a:rPr lang="nl-NL" sz="2400" b="0" i="0" u="none" dirty="0" smtClean="0">
                <a:solidFill>
                  <a:srgbClr val="224736"/>
                </a:solidFill>
                <a:latin typeface="Arial" panose="020B0604020202020204" pitchFamily="34" charset="0"/>
                <a:cs typeface="Arial" panose="020B0604020202020204" pitchFamily="34" charset="0"/>
              </a:rPr>
              <a:t>Rust </a:t>
            </a:r>
            <a:r>
              <a:rPr lang="nl-NL" sz="2400" b="0" i="0" u="none" dirty="0">
                <a:solidFill>
                  <a:srgbClr val="224736"/>
                </a:solidFill>
                <a:latin typeface="Arial" panose="020B0604020202020204" pitchFamily="34" charset="0"/>
                <a:cs typeface="Arial" panose="020B0604020202020204" pitchFamily="34" charset="0"/>
              </a:rPr>
              <a:t>en </a:t>
            </a:r>
            <a:r>
              <a:rPr lang="nl-NL" sz="2400" b="0" i="0" u="none" dirty="0" smtClean="0">
                <a:solidFill>
                  <a:srgbClr val="224736"/>
                </a:solidFill>
                <a:latin typeface="Arial" panose="020B0604020202020204" pitchFamily="34" charset="0"/>
                <a:cs typeface="Arial" panose="020B0604020202020204" pitchFamily="34" charset="0"/>
              </a:rPr>
              <a:t>stabiliteit.</a:t>
            </a:r>
            <a:endParaRPr lang="nl-NL" sz="2400" b="0" i="0" u="none" dirty="0">
              <a:solidFill>
                <a:srgbClr val="224736"/>
              </a:solidFill>
              <a:latin typeface="Arial" panose="020B0604020202020204" pitchFamily="34" charset="0"/>
              <a:cs typeface="Arial" panose="020B0604020202020204" pitchFamily="34" charset="0"/>
            </a:endParaRPr>
          </a:p>
          <a:p>
            <a:pPr marL="450850" indent="-450850">
              <a:spcBef>
                <a:spcPts val="1800"/>
              </a:spcBef>
              <a:buFont typeface="Wingdings" pitchFamily="2" charset="2"/>
              <a:buChar char="ü"/>
            </a:pPr>
            <a:r>
              <a:rPr lang="nl-NL" sz="2400" b="0" i="0" u="none" dirty="0" smtClean="0">
                <a:solidFill>
                  <a:srgbClr val="224736"/>
                </a:solidFill>
                <a:latin typeface="Arial" panose="020B0604020202020204" pitchFamily="34" charset="0"/>
                <a:cs typeface="Arial" panose="020B0604020202020204" pitchFamily="34" charset="0"/>
              </a:rPr>
              <a:t>Ondersteuning </a:t>
            </a:r>
            <a:r>
              <a:rPr lang="nl-NL" sz="2400" b="0" i="0" u="none" dirty="0">
                <a:solidFill>
                  <a:srgbClr val="224736"/>
                </a:solidFill>
                <a:latin typeface="Arial" panose="020B0604020202020204" pitchFamily="34" charset="0"/>
                <a:cs typeface="Arial" panose="020B0604020202020204" pitchFamily="34" charset="0"/>
              </a:rPr>
              <a:t>en sturing vanuit de </a:t>
            </a:r>
            <a:r>
              <a:rPr lang="nl-NL" sz="2400" b="0" i="0" u="none" dirty="0" smtClean="0">
                <a:solidFill>
                  <a:srgbClr val="224736"/>
                </a:solidFill>
                <a:latin typeface="Arial" panose="020B0604020202020204" pitchFamily="34" charset="0"/>
                <a:cs typeface="Arial" panose="020B0604020202020204" pitchFamily="34" charset="0"/>
              </a:rPr>
              <a:t>top.</a:t>
            </a:r>
            <a:endParaRPr lang="nl-NL" sz="2400" b="0" i="0" u="none" dirty="0">
              <a:solidFill>
                <a:srgbClr val="224736"/>
              </a:solidFill>
              <a:latin typeface="Arial" panose="020B0604020202020204" pitchFamily="34" charset="0"/>
              <a:cs typeface="Arial" panose="020B0604020202020204" pitchFamily="34" charset="0"/>
            </a:endParaRPr>
          </a:p>
          <a:p>
            <a:pPr marL="450850" indent="-450850">
              <a:spcBef>
                <a:spcPts val="1800"/>
              </a:spcBef>
              <a:buFont typeface="Wingdings" pitchFamily="2" charset="2"/>
              <a:buChar char="ü"/>
            </a:pPr>
            <a:r>
              <a:rPr lang="nl-NL" sz="2400" b="0" i="0" u="none" dirty="0" smtClean="0">
                <a:solidFill>
                  <a:srgbClr val="224736"/>
                </a:solidFill>
                <a:latin typeface="Arial" panose="020B0604020202020204" pitchFamily="34" charset="0"/>
                <a:cs typeface="Arial" panose="020B0604020202020204" pitchFamily="34" charset="0"/>
              </a:rPr>
              <a:t>Een leidinggevende “trekker”.</a:t>
            </a:r>
            <a:endParaRPr lang="nl-NL" sz="2400" b="0" i="0" u="none" dirty="0">
              <a:solidFill>
                <a:srgbClr val="224736"/>
              </a:solidFill>
              <a:latin typeface="Arial" panose="020B0604020202020204" pitchFamily="34" charset="0"/>
              <a:cs typeface="Arial" panose="020B0604020202020204" pitchFamily="34" charset="0"/>
            </a:endParaRPr>
          </a:p>
          <a:p>
            <a:pPr marL="450850" indent="-450850">
              <a:spcBef>
                <a:spcPts val="1800"/>
              </a:spcBef>
              <a:buFont typeface="Wingdings" pitchFamily="2" charset="2"/>
              <a:buChar char="ü"/>
            </a:pPr>
            <a:r>
              <a:rPr lang="nl-NL" sz="2400" b="0" i="0" u="none" dirty="0" smtClean="0">
                <a:solidFill>
                  <a:srgbClr val="224736"/>
                </a:solidFill>
                <a:latin typeface="Arial" panose="020B0604020202020204" pitchFamily="34" charset="0"/>
                <a:cs typeface="Arial" panose="020B0604020202020204" pitchFamily="34" charset="0"/>
              </a:rPr>
              <a:t>Open communicatie.</a:t>
            </a:r>
            <a:endParaRPr lang="nl-NL" sz="2400" b="0" i="0" u="none" dirty="0">
              <a:solidFill>
                <a:srgbClr val="224736"/>
              </a:solidFill>
              <a:latin typeface="Arial" panose="020B0604020202020204" pitchFamily="34" charset="0"/>
              <a:cs typeface="Arial" panose="020B0604020202020204" pitchFamily="34" charset="0"/>
            </a:endParaRPr>
          </a:p>
          <a:p>
            <a:pPr marL="450850" indent="-450850">
              <a:spcBef>
                <a:spcPts val="1800"/>
              </a:spcBef>
              <a:buFont typeface="Wingdings" pitchFamily="2" charset="2"/>
              <a:buChar char="ü"/>
            </a:pPr>
            <a:r>
              <a:rPr lang="nl-NL" sz="2400" b="0" i="0" u="none" dirty="0" smtClean="0">
                <a:solidFill>
                  <a:srgbClr val="224736"/>
                </a:solidFill>
                <a:latin typeface="Arial" panose="020B0604020202020204" pitchFamily="34" charset="0"/>
                <a:cs typeface="Arial" panose="020B0604020202020204" pitchFamily="34" charset="0"/>
              </a:rPr>
              <a:t>Medewerkers </a:t>
            </a:r>
            <a:r>
              <a:rPr lang="nl-NL" sz="2400" b="0" i="0" u="none" dirty="0">
                <a:solidFill>
                  <a:srgbClr val="224736"/>
                </a:solidFill>
                <a:latin typeface="Arial" panose="020B0604020202020204" pitchFamily="34" charset="0"/>
                <a:cs typeface="Arial" panose="020B0604020202020204" pitchFamily="34" charset="0"/>
              </a:rPr>
              <a:t>hebben plezier in hun </a:t>
            </a:r>
            <a:r>
              <a:rPr lang="nl-NL" sz="2400" b="0" i="0" u="none" dirty="0" smtClean="0">
                <a:solidFill>
                  <a:srgbClr val="224736"/>
                </a:solidFill>
                <a:latin typeface="Arial" panose="020B0604020202020204" pitchFamily="34" charset="0"/>
                <a:cs typeface="Arial" panose="020B0604020202020204" pitchFamily="34" charset="0"/>
              </a:rPr>
              <a:t>werk.</a:t>
            </a:r>
            <a:endParaRPr lang="nl-NL" sz="2400" b="0" i="0" u="none" dirty="0">
              <a:solidFill>
                <a:srgbClr val="224736"/>
              </a:solidFill>
              <a:latin typeface="Arial" panose="020B0604020202020204" pitchFamily="34" charset="0"/>
              <a:cs typeface="Arial" panose="020B0604020202020204" pitchFamily="34" charset="0"/>
            </a:endParaRPr>
          </a:p>
          <a:p>
            <a:pPr marL="450850" indent="-450850">
              <a:spcBef>
                <a:spcPts val="1800"/>
              </a:spcBef>
              <a:buFont typeface="Wingdings" pitchFamily="2" charset="2"/>
              <a:buChar char="ü"/>
            </a:pPr>
            <a:r>
              <a:rPr lang="nl-NL" sz="2400" b="0" i="0" u="none" dirty="0" smtClean="0">
                <a:solidFill>
                  <a:srgbClr val="224736"/>
                </a:solidFill>
                <a:latin typeface="Arial" panose="020B0604020202020204" pitchFamily="34" charset="0"/>
                <a:cs typeface="Arial" panose="020B0604020202020204" pitchFamily="34" charset="0"/>
              </a:rPr>
              <a:t>Waardering </a:t>
            </a:r>
            <a:r>
              <a:rPr lang="nl-NL" sz="2400" b="0" i="0" u="none" dirty="0">
                <a:solidFill>
                  <a:srgbClr val="224736"/>
                </a:solidFill>
                <a:latin typeface="Arial" panose="020B0604020202020204" pitchFamily="34" charset="0"/>
                <a:cs typeface="Arial" panose="020B0604020202020204" pitchFamily="34" charset="0"/>
              </a:rPr>
              <a:t>en voorbeeldfunctie van </a:t>
            </a:r>
            <a:r>
              <a:rPr lang="nl-NL" sz="2400" b="0" i="0" u="none" dirty="0" smtClean="0">
                <a:solidFill>
                  <a:srgbClr val="224736"/>
                </a:solidFill>
                <a:latin typeface="Arial" panose="020B0604020202020204" pitchFamily="34" charset="0"/>
                <a:cs typeface="Arial" panose="020B0604020202020204" pitchFamily="34" charset="0"/>
              </a:rPr>
              <a:t>             de baas/leidinggevende.</a:t>
            </a:r>
            <a:endParaRPr lang="nl-NL" sz="2400" b="0" i="0" u="none" dirty="0">
              <a:solidFill>
                <a:srgbClr val="2247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081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 calcmode="lin" valueType="num">
                                      <p:cBhvr additive="base">
                                        <p:cTn id="37" dur="500" fill="hold"/>
                                        <p:tgtEl>
                                          <p:spTgt spid="1433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33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26" descr="BD05584_"/>
          <p:cNvPicPr>
            <a:picLocks noChangeAspect="1" noChangeArrowheads="1"/>
          </p:cNvPicPr>
          <p:nvPr/>
        </p:nvPicPr>
        <p:blipFill>
          <a:blip r:embed="rId3" cstate="screen"/>
          <a:srcRect/>
          <a:stretch>
            <a:fillRect/>
          </a:stretch>
        </p:blipFill>
        <p:spPr bwMode="auto">
          <a:xfrm>
            <a:off x="6029349" y="4552970"/>
            <a:ext cx="1350963" cy="1804988"/>
          </a:xfrm>
          <a:prstGeom prst="rect">
            <a:avLst/>
          </a:prstGeom>
          <a:noFill/>
          <a:ln w="9525">
            <a:noFill/>
            <a:miter lim="800000"/>
            <a:headEnd/>
            <a:tailEnd/>
          </a:ln>
        </p:spPr>
      </p:pic>
      <p:sp>
        <p:nvSpPr>
          <p:cNvPr id="18435" name="Text Box 1027"/>
          <p:cNvSpPr txBox="1">
            <a:spLocks noChangeArrowheads="1"/>
          </p:cNvSpPr>
          <p:nvPr/>
        </p:nvSpPr>
        <p:spPr bwMode="auto">
          <a:xfrm>
            <a:off x="571472" y="544370"/>
            <a:ext cx="7072362" cy="5786199"/>
          </a:xfrm>
          <a:prstGeom prst="rect">
            <a:avLst/>
          </a:prstGeom>
          <a:noFill/>
          <a:ln w="9525">
            <a:noFill/>
            <a:miter lim="800000"/>
            <a:headEnd/>
            <a:tailEnd/>
          </a:ln>
          <a:effectLst/>
        </p:spPr>
        <p:txBody>
          <a:bodyPr wrap="square">
            <a:spAutoFit/>
          </a:bodyPr>
          <a:lstStyle/>
          <a:p>
            <a:pPr marL="457200" indent="-457200">
              <a:defRPr/>
            </a:pPr>
            <a:r>
              <a:rPr lang="nl-NL" sz="3200" i="0" u="none" dirty="0">
                <a:solidFill>
                  <a:srgbClr val="B6B700"/>
                </a:solidFill>
                <a:latin typeface="Arial" pitchFamily="34" charset="0"/>
                <a:cs typeface="Arial" pitchFamily="34" charset="0"/>
              </a:rPr>
              <a:t>Verbeteren van “klantenservice</a:t>
            </a:r>
            <a:r>
              <a:rPr lang="nl-NL" sz="3200" i="0" u="none" dirty="0" smtClean="0">
                <a:solidFill>
                  <a:srgbClr val="B6B700"/>
                </a:solidFill>
                <a:latin typeface="Arial" pitchFamily="34" charset="0"/>
                <a:cs typeface="Arial" pitchFamily="34" charset="0"/>
              </a:rPr>
              <a:t>”</a:t>
            </a:r>
          </a:p>
          <a:p>
            <a:pPr marL="457200" indent="-457200">
              <a:buClr>
                <a:srgbClr val="224736"/>
              </a:buClr>
              <a:defRPr/>
            </a:pPr>
            <a:endParaRPr lang="nl-NL" sz="3200" i="0" u="none" dirty="0">
              <a:solidFill>
                <a:srgbClr val="B6B700"/>
              </a:solidFill>
              <a:effectLst>
                <a:outerShdw blurRad="38100" dist="38100" dir="2700000" algn="tl">
                  <a:srgbClr val="C0C0C0"/>
                </a:outerShdw>
              </a:effectLst>
              <a:latin typeface="Arial" pitchFamily="34" charset="0"/>
              <a:cs typeface="Arial" pitchFamily="34" charset="0"/>
            </a:endParaRPr>
          </a:p>
          <a:p>
            <a:pPr marL="457200" indent="-457200">
              <a:spcBef>
                <a:spcPts val="1200"/>
              </a:spcBef>
              <a:buClr>
                <a:srgbClr val="224736"/>
              </a:buClr>
              <a:buFont typeface="+mj-lt"/>
              <a:buAutoNum type="alphaLcPeriod"/>
              <a:defRPr/>
            </a:pPr>
            <a:r>
              <a:rPr lang="nl-NL" b="0" i="0" u="none" dirty="0">
                <a:solidFill>
                  <a:srgbClr val="224736"/>
                </a:solidFill>
                <a:latin typeface="Arial" pitchFamily="34" charset="0"/>
                <a:cs typeface="Arial" pitchFamily="34" charset="0"/>
              </a:rPr>
              <a:t>Kennis </a:t>
            </a:r>
            <a:r>
              <a:rPr lang="nl-NL" b="0" i="0" u="none" dirty="0" smtClean="0">
                <a:solidFill>
                  <a:srgbClr val="224736"/>
                </a:solidFill>
                <a:latin typeface="Arial" pitchFamily="34" charset="0"/>
                <a:cs typeface="Arial" pitchFamily="34" charset="0"/>
              </a:rPr>
              <a:t>maken/voorstellen.</a:t>
            </a:r>
            <a:endParaRPr lang="nl-NL" b="0" i="0" u="none" dirty="0">
              <a:solidFill>
                <a:srgbClr val="224736"/>
              </a:solidFill>
              <a:latin typeface="Arial" pitchFamily="34" charset="0"/>
              <a:cs typeface="Arial" pitchFamily="34" charset="0"/>
            </a:endParaRPr>
          </a:p>
          <a:p>
            <a:pPr marL="457200" indent="-457200">
              <a:spcBef>
                <a:spcPts val="1200"/>
              </a:spcBef>
              <a:buClr>
                <a:srgbClr val="224736"/>
              </a:buClr>
              <a:buFont typeface="+mj-lt"/>
              <a:buAutoNum type="alphaLcPeriod"/>
              <a:defRPr/>
            </a:pPr>
            <a:r>
              <a:rPr lang="nl-NL" b="0" i="0" u="none" dirty="0">
                <a:solidFill>
                  <a:srgbClr val="224736"/>
                </a:solidFill>
                <a:latin typeface="Arial" pitchFamily="34" charset="0"/>
                <a:cs typeface="Arial" pitchFamily="34" charset="0"/>
              </a:rPr>
              <a:t>Begrip, attent en </a:t>
            </a:r>
            <a:r>
              <a:rPr lang="nl-NL" b="0" i="0" u="none" dirty="0" smtClean="0">
                <a:solidFill>
                  <a:srgbClr val="224736"/>
                </a:solidFill>
                <a:latin typeface="Arial" pitchFamily="34" charset="0"/>
                <a:cs typeface="Arial" pitchFamily="34" charset="0"/>
              </a:rPr>
              <a:t>betrouwbaar.</a:t>
            </a:r>
            <a:endParaRPr lang="nl-NL" b="0" i="0" u="none" dirty="0">
              <a:solidFill>
                <a:srgbClr val="224736"/>
              </a:solidFill>
              <a:latin typeface="Arial" pitchFamily="34" charset="0"/>
              <a:cs typeface="Arial" pitchFamily="34" charset="0"/>
            </a:endParaRPr>
          </a:p>
          <a:p>
            <a:pPr marL="457200" indent="-457200">
              <a:spcBef>
                <a:spcPts val="1200"/>
              </a:spcBef>
              <a:buClr>
                <a:srgbClr val="224736"/>
              </a:buClr>
              <a:buFont typeface="+mj-lt"/>
              <a:buAutoNum type="alphaLcPeriod"/>
              <a:defRPr/>
            </a:pPr>
            <a:r>
              <a:rPr lang="nl-NL" b="0" i="0" u="none" dirty="0">
                <a:solidFill>
                  <a:srgbClr val="224736"/>
                </a:solidFill>
                <a:latin typeface="Arial" pitchFamily="34" charset="0"/>
                <a:cs typeface="Arial" pitchFamily="34" charset="0"/>
              </a:rPr>
              <a:t>Behandel klanten niet alsof de problemen hun schuld </a:t>
            </a:r>
            <a:r>
              <a:rPr lang="nl-NL" b="0" i="0" u="none" dirty="0" smtClean="0">
                <a:solidFill>
                  <a:srgbClr val="224736"/>
                </a:solidFill>
                <a:latin typeface="Arial" pitchFamily="34" charset="0"/>
                <a:cs typeface="Arial" pitchFamily="34" charset="0"/>
              </a:rPr>
              <a:t>zijn.</a:t>
            </a:r>
            <a:endParaRPr lang="nl-NL" b="0" i="0" u="none" dirty="0">
              <a:solidFill>
                <a:srgbClr val="224736"/>
              </a:solidFill>
              <a:latin typeface="Arial" pitchFamily="34" charset="0"/>
              <a:cs typeface="Arial" pitchFamily="34" charset="0"/>
            </a:endParaRPr>
          </a:p>
          <a:p>
            <a:pPr marL="457200" indent="-457200">
              <a:spcBef>
                <a:spcPts val="1200"/>
              </a:spcBef>
              <a:buClr>
                <a:srgbClr val="224736"/>
              </a:buClr>
              <a:buFont typeface="+mj-lt"/>
              <a:buAutoNum type="alphaLcPeriod"/>
              <a:defRPr/>
            </a:pPr>
            <a:r>
              <a:rPr lang="nl-NL" b="0" i="0" u="none" dirty="0">
                <a:solidFill>
                  <a:srgbClr val="224736"/>
                </a:solidFill>
                <a:latin typeface="Arial" pitchFamily="34" charset="0"/>
                <a:cs typeface="Arial" pitchFamily="34" charset="0"/>
              </a:rPr>
              <a:t>Beantwoord vragen van de klant zo snel </a:t>
            </a:r>
            <a:r>
              <a:rPr lang="nl-NL" b="0" i="0" u="none" dirty="0" smtClean="0">
                <a:solidFill>
                  <a:srgbClr val="224736"/>
                </a:solidFill>
                <a:latin typeface="Arial" pitchFamily="34" charset="0"/>
                <a:cs typeface="Arial" pitchFamily="34" charset="0"/>
              </a:rPr>
              <a:t>mogelijk.</a:t>
            </a:r>
            <a:endParaRPr lang="nl-NL" b="0" i="0" u="none" dirty="0">
              <a:solidFill>
                <a:srgbClr val="224736"/>
              </a:solidFill>
              <a:latin typeface="Arial" pitchFamily="34" charset="0"/>
              <a:cs typeface="Arial" pitchFamily="34" charset="0"/>
            </a:endParaRPr>
          </a:p>
          <a:p>
            <a:pPr marL="457200" indent="-457200">
              <a:spcBef>
                <a:spcPts val="1200"/>
              </a:spcBef>
              <a:buClr>
                <a:srgbClr val="224736"/>
              </a:buClr>
              <a:buFont typeface="+mj-lt"/>
              <a:buAutoNum type="alphaLcPeriod"/>
              <a:defRPr/>
            </a:pPr>
            <a:r>
              <a:rPr lang="nl-NL" b="0" i="0" u="none" dirty="0">
                <a:solidFill>
                  <a:srgbClr val="224736"/>
                </a:solidFill>
                <a:latin typeface="Arial" pitchFamily="34" charset="0"/>
                <a:cs typeface="Arial" pitchFamily="34" charset="0"/>
              </a:rPr>
              <a:t>Geef te kennen de klant gezien te </a:t>
            </a:r>
            <a:r>
              <a:rPr lang="nl-NL" b="0" i="0" u="none" dirty="0" smtClean="0">
                <a:solidFill>
                  <a:srgbClr val="224736"/>
                </a:solidFill>
                <a:latin typeface="Arial" pitchFamily="34" charset="0"/>
                <a:cs typeface="Arial" pitchFamily="34" charset="0"/>
              </a:rPr>
              <a:t>hebben.</a:t>
            </a:r>
            <a:endParaRPr lang="nl-NL" b="0" i="0" u="none" dirty="0">
              <a:solidFill>
                <a:srgbClr val="224736"/>
              </a:solidFill>
              <a:latin typeface="Arial" pitchFamily="34" charset="0"/>
              <a:cs typeface="Arial" pitchFamily="34" charset="0"/>
            </a:endParaRPr>
          </a:p>
          <a:p>
            <a:pPr marL="457200" indent="-457200">
              <a:spcBef>
                <a:spcPts val="1200"/>
              </a:spcBef>
              <a:buClr>
                <a:srgbClr val="224736"/>
              </a:buClr>
              <a:buFont typeface="+mj-lt"/>
              <a:buAutoNum type="alphaLcPeriod"/>
              <a:defRPr/>
            </a:pPr>
            <a:r>
              <a:rPr lang="nl-NL" b="0" i="0" u="none" dirty="0">
                <a:solidFill>
                  <a:srgbClr val="224736"/>
                </a:solidFill>
                <a:latin typeface="Arial" pitchFamily="34" charset="0"/>
                <a:cs typeface="Arial" pitchFamily="34" charset="0"/>
              </a:rPr>
              <a:t>Behandel alle klanten </a:t>
            </a:r>
            <a:r>
              <a:rPr lang="nl-NL" b="0" i="0" u="none" dirty="0" smtClean="0">
                <a:solidFill>
                  <a:srgbClr val="224736"/>
                </a:solidFill>
                <a:latin typeface="Arial" pitchFamily="34" charset="0"/>
                <a:cs typeface="Arial" pitchFamily="34" charset="0"/>
              </a:rPr>
              <a:t>hetzelfde.</a:t>
            </a:r>
            <a:endParaRPr lang="nl-NL" b="0" i="0" u="none" dirty="0">
              <a:solidFill>
                <a:srgbClr val="224736"/>
              </a:solidFill>
              <a:latin typeface="Arial" pitchFamily="34" charset="0"/>
              <a:cs typeface="Arial" pitchFamily="34" charset="0"/>
            </a:endParaRPr>
          </a:p>
          <a:p>
            <a:pPr marL="457200" indent="-457200">
              <a:spcBef>
                <a:spcPts val="1200"/>
              </a:spcBef>
              <a:buClr>
                <a:srgbClr val="224736"/>
              </a:buClr>
              <a:buFont typeface="+mj-lt"/>
              <a:buAutoNum type="alphaLcPeriod"/>
              <a:defRPr/>
            </a:pPr>
            <a:r>
              <a:rPr lang="nl-NL" b="0" i="0" u="none" dirty="0">
                <a:solidFill>
                  <a:srgbClr val="224736"/>
                </a:solidFill>
                <a:latin typeface="Arial" pitchFamily="34" charset="0"/>
                <a:cs typeface="Arial" pitchFamily="34" charset="0"/>
              </a:rPr>
              <a:t>Doe</a:t>
            </a:r>
            <a:r>
              <a:rPr lang="en-US" b="0" i="0" u="none" dirty="0">
                <a:solidFill>
                  <a:srgbClr val="224736"/>
                </a:solidFill>
                <a:latin typeface="Arial" pitchFamily="34" charset="0"/>
                <a:cs typeface="Arial" pitchFamily="34" charset="0"/>
              </a:rPr>
              <a:t> </a:t>
            </a:r>
            <a:r>
              <a:rPr lang="nl-NL" b="0" i="0" u="none" dirty="0">
                <a:solidFill>
                  <a:srgbClr val="224736"/>
                </a:solidFill>
                <a:latin typeface="Arial" pitchFamily="34" charset="0"/>
                <a:cs typeface="Arial" pitchFamily="34" charset="0"/>
              </a:rPr>
              <a:t>’s wat </a:t>
            </a:r>
            <a:r>
              <a:rPr lang="nl-NL" b="0" i="0" u="none" dirty="0" smtClean="0">
                <a:solidFill>
                  <a:srgbClr val="224736"/>
                </a:solidFill>
                <a:latin typeface="Arial" pitchFamily="34" charset="0"/>
                <a:cs typeface="Arial" pitchFamily="34" charset="0"/>
              </a:rPr>
              <a:t>extra’s.</a:t>
            </a:r>
            <a:endParaRPr lang="nl-NL" b="0" i="0" u="none" dirty="0">
              <a:solidFill>
                <a:srgbClr val="224736"/>
              </a:solidFill>
              <a:latin typeface="Arial" pitchFamily="34" charset="0"/>
              <a:cs typeface="Arial" pitchFamily="34" charset="0"/>
            </a:endParaRPr>
          </a:p>
          <a:p>
            <a:pPr marL="457200" indent="-457200">
              <a:spcBef>
                <a:spcPts val="1200"/>
              </a:spcBef>
              <a:buClr>
                <a:srgbClr val="224736"/>
              </a:buClr>
              <a:buFont typeface="+mj-lt"/>
              <a:buAutoNum type="alphaLcPeriod"/>
              <a:defRPr/>
            </a:pPr>
            <a:r>
              <a:rPr lang="nl-NL" b="0" i="0" u="none" dirty="0">
                <a:solidFill>
                  <a:srgbClr val="224736"/>
                </a:solidFill>
                <a:latin typeface="Arial" pitchFamily="34" charset="0"/>
                <a:cs typeface="Arial" pitchFamily="34" charset="0"/>
              </a:rPr>
              <a:t>Tussentijdse </a:t>
            </a:r>
            <a:r>
              <a:rPr lang="nl-NL" b="0" i="0" u="none" dirty="0" smtClean="0">
                <a:solidFill>
                  <a:srgbClr val="224736"/>
                </a:solidFill>
                <a:latin typeface="Arial" pitchFamily="34" charset="0"/>
                <a:cs typeface="Arial" pitchFamily="34" charset="0"/>
              </a:rPr>
              <a:t>evaluatie/Follow </a:t>
            </a:r>
            <a:r>
              <a:rPr lang="nl-NL" b="0" i="0" u="none" dirty="0">
                <a:solidFill>
                  <a:srgbClr val="224736"/>
                </a:solidFill>
                <a:latin typeface="Arial" pitchFamily="34" charset="0"/>
                <a:cs typeface="Arial" pitchFamily="34" charset="0"/>
              </a:rPr>
              <a:t>– </a:t>
            </a:r>
            <a:r>
              <a:rPr lang="nl-NL" b="0" i="0" u="none" dirty="0" smtClean="0">
                <a:solidFill>
                  <a:srgbClr val="224736"/>
                </a:solidFill>
                <a:latin typeface="Arial" pitchFamily="34" charset="0"/>
                <a:cs typeface="Arial" pitchFamily="34" charset="0"/>
              </a:rPr>
              <a:t>up.</a:t>
            </a:r>
            <a:endParaRPr lang="nl-NL" b="0" i="0" u="none" dirty="0">
              <a:solidFill>
                <a:srgbClr val="224736"/>
              </a:solidFill>
              <a:latin typeface="Arial" pitchFamily="34" charset="0"/>
              <a:cs typeface="Arial" pitchFamily="34" charset="0"/>
            </a:endParaRPr>
          </a:p>
          <a:p>
            <a:pPr marL="457200" indent="-457200">
              <a:spcBef>
                <a:spcPts val="1200"/>
              </a:spcBef>
              <a:buClr>
                <a:srgbClr val="224736"/>
              </a:buClr>
              <a:buFont typeface="+mj-lt"/>
              <a:buAutoNum type="alphaLcPeriod"/>
              <a:defRPr/>
            </a:pPr>
            <a:r>
              <a:rPr lang="nl-NL" b="0" i="0" u="none" dirty="0">
                <a:solidFill>
                  <a:srgbClr val="224736"/>
                </a:solidFill>
                <a:latin typeface="Arial" pitchFamily="34" charset="0"/>
                <a:cs typeface="Arial" pitchFamily="34" charset="0"/>
              </a:rPr>
              <a:t>Afscheid </a:t>
            </a:r>
            <a:r>
              <a:rPr lang="nl-NL" b="0" i="0" u="none" dirty="0" smtClean="0">
                <a:solidFill>
                  <a:srgbClr val="224736"/>
                </a:solidFill>
                <a:latin typeface="Arial" pitchFamily="34" charset="0"/>
                <a:cs typeface="Arial" pitchFamily="34" charset="0"/>
              </a:rPr>
              <a:t>nemen/afronden.</a:t>
            </a:r>
            <a:endParaRPr lang="nl-NL" b="0" i="0" u="none" dirty="0">
              <a:solidFill>
                <a:srgbClr val="224736"/>
              </a:solidFill>
              <a:latin typeface="Arial" pitchFamily="34" charset="0"/>
              <a:cs typeface="Arial" pitchFamily="34" charset="0"/>
            </a:endParaRPr>
          </a:p>
        </p:txBody>
      </p:sp>
    </p:spTree>
    <p:extLst>
      <p:ext uri="{BB962C8B-B14F-4D97-AF65-F5344CB8AC3E}">
        <p14:creationId xmlns:p14="http://schemas.microsoft.com/office/powerpoint/2010/main" val="377523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ppt_w</p:attrName>
                                        </p:attrNameLst>
                                      </p:cBhvr>
                                      <p:tavLst>
                                        <p:tav tm="0">
                                          <p:val>
                                            <p:fltVal val="0"/>
                                          </p:val>
                                        </p:tav>
                                        <p:tav tm="100000">
                                          <p:val>
                                            <p:strVal val="#ppt_w"/>
                                          </p:val>
                                        </p:tav>
                                      </p:tavLst>
                                    </p:anim>
                                    <p:anim calcmode="lin" valueType="num">
                                      <p:cBhvr>
                                        <p:cTn id="8" dur="1000" fill="hold"/>
                                        <p:tgtEl>
                                          <p:spTgt spid="18434"/>
                                        </p:tgtEl>
                                        <p:attrNameLst>
                                          <p:attrName>ppt_h</p:attrName>
                                        </p:attrNameLst>
                                      </p:cBhvr>
                                      <p:tavLst>
                                        <p:tav tm="0">
                                          <p:val>
                                            <p:fltVal val="0"/>
                                          </p:val>
                                        </p:tav>
                                        <p:tav tm="100000">
                                          <p:val>
                                            <p:strVal val="#ppt_h"/>
                                          </p:val>
                                        </p:tav>
                                      </p:tavLst>
                                    </p:anim>
                                    <p:anim calcmode="lin" valueType="num">
                                      <p:cBhvr>
                                        <p:cTn id="9" dur="1000" fill="hold"/>
                                        <p:tgtEl>
                                          <p:spTgt spid="1843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4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iterate type="wd">
                                    <p:tmPct val="100000"/>
                                  </p:iterate>
                                  <p:childTnLst>
                                    <p:set>
                                      <p:cBhvr>
                                        <p:cTn id="14" dur="1" fill="hold">
                                          <p:stCondLst>
                                            <p:cond delay="0"/>
                                          </p:stCondLst>
                                        </p:cTn>
                                        <p:tgtEl>
                                          <p:spTgt spid="18435"/>
                                        </p:tgtEl>
                                        <p:attrNameLst>
                                          <p:attrName>style.visibility</p:attrName>
                                        </p:attrNameLst>
                                      </p:cBhvr>
                                      <p:to>
                                        <p:strVal val="visible"/>
                                      </p:to>
                                    </p:set>
                                    <p:anim calcmode="lin" valueType="num">
                                      <p:cBhvr>
                                        <p:cTn id="15" dur="300" fill="hold"/>
                                        <p:tgtEl>
                                          <p:spTgt spid="18435"/>
                                        </p:tgtEl>
                                        <p:attrNameLst>
                                          <p:attrName>ppt_w</p:attrName>
                                        </p:attrNameLst>
                                      </p:cBhvr>
                                      <p:tavLst>
                                        <p:tav tm="0">
                                          <p:val>
                                            <p:fltVal val="0"/>
                                          </p:val>
                                        </p:tav>
                                        <p:tav tm="100000">
                                          <p:val>
                                            <p:strVal val="#ppt_w"/>
                                          </p:val>
                                        </p:tav>
                                      </p:tavLst>
                                    </p:anim>
                                    <p:anim calcmode="lin" valueType="num">
                                      <p:cBhvr>
                                        <p:cTn id="16" dur="300" fill="hold"/>
                                        <p:tgtEl>
                                          <p:spTgt spid="184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02002_"/>
          <p:cNvPicPr>
            <a:picLocks noChangeAspect="1" noChangeArrowheads="1"/>
          </p:cNvPicPr>
          <p:nvPr/>
        </p:nvPicPr>
        <p:blipFill>
          <a:blip r:embed="rId3" cstate="print"/>
          <a:srcRect/>
          <a:stretch>
            <a:fillRect/>
          </a:stretch>
        </p:blipFill>
        <p:spPr bwMode="auto">
          <a:xfrm>
            <a:off x="5887120" y="4300063"/>
            <a:ext cx="1349375" cy="1352550"/>
          </a:xfrm>
          <a:prstGeom prst="rect">
            <a:avLst/>
          </a:prstGeom>
          <a:noFill/>
          <a:ln w="9525">
            <a:noFill/>
            <a:miter lim="800000"/>
            <a:headEnd/>
            <a:tailEnd/>
          </a:ln>
        </p:spPr>
      </p:pic>
      <p:sp>
        <p:nvSpPr>
          <p:cNvPr id="21507" name="Text Box 3"/>
          <p:cNvSpPr txBox="1">
            <a:spLocks noChangeArrowheads="1"/>
          </p:cNvSpPr>
          <p:nvPr/>
        </p:nvSpPr>
        <p:spPr bwMode="auto">
          <a:xfrm>
            <a:off x="683568" y="548680"/>
            <a:ext cx="6480919" cy="584775"/>
          </a:xfrm>
          <a:prstGeom prst="rect">
            <a:avLst/>
          </a:prstGeom>
          <a:noFill/>
          <a:ln w="9525">
            <a:noFill/>
            <a:miter lim="800000"/>
            <a:headEnd/>
            <a:tailEnd/>
          </a:ln>
        </p:spPr>
        <p:txBody>
          <a:bodyPr wrap="square">
            <a:spAutoFit/>
          </a:bodyPr>
          <a:lstStyle/>
          <a:p>
            <a:r>
              <a:rPr lang="nl-NL" sz="3200" i="0" u="none" dirty="0">
                <a:solidFill>
                  <a:srgbClr val="B6B700"/>
                </a:solidFill>
                <a:latin typeface="Arial" panose="020B0604020202020204" pitchFamily="34" charset="0"/>
                <a:cs typeface="Arial" panose="020B0604020202020204" pitchFamily="34" charset="0"/>
              </a:rPr>
              <a:t>Klantenproblemen voorkomen </a:t>
            </a:r>
          </a:p>
        </p:txBody>
      </p:sp>
      <p:sp>
        <p:nvSpPr>
          <p:cNvPr id="1028" name="Text Box 4"/>
          <p:cNvSpPr txBox="1">
            <a:spLocks noChangeArrowheads="1"/>
          </p:cNvSpPr>
          <p:nvPr/>
        </p:nvSpPr>
        <p:spPr bwMode="auto">
          <a:xfrm>
            <a:off x="527675" y="1844824"/>
            <a:ext cx="7068661" cy="4662815"/>
          </a:xfrm>
          <a:prstGeom prst="rect">
            <a:avLst/>
          </a:prstGeom>
          <a:noFill/>
          <a:ln w="9525">
            <a:noFill/>
            <a:miter lim="800000"/>
            <a:headEnd/>
            <a:tailEnd/>
          </a:ln>
        </p:spPr>
        <p:txBody>
          <a:bodyPr wrap="square">
            <a:spAutoFit/>
          </a:bodyPr>
          <a:lstStyle/>
          <a:p>
            <a:pPr marL="342900" indent="-342900">
              <a:buFont typeface="Wingdings" panose="05000000000000000000" pitchFamily="2" charset="2"/>
              <a:buChar char="Ø"/>
            </a:pPr>
            <a:r>
              <a:rPr lang="nl-NL" sz="1800" b="0" i="0" u="none" dirty="0" smtClean="0">
                <a:solidFill>
                  <a:srgbClr val="224736"/>
                </a:solidFill>
                <a:latin typeface="Arial" panose="020B0604020202020204" pitchFamily="34" charset="0"/>
                <a:cs typeface="Arial" panose="020B0604020202020204" pitchFamily="34" charset="0"/>
              </a:rPr>
              <a:t>Vermijd </a:t>
            </a:r>
            <a:r>
              <a:rPr lang="nl-NL" sz="1800" b="0" i="0" u="none" dirty="0">
                <a:solidFill>
                  <a:srgbClr val="224736"/>
                </a:solidFill>
                <a:latin typeface="Arial" panose="020B0604020202020204" pitchFamily="34" charset="0"/>
                <a:cs typeface="Arial" panose="020B0604020202020204" pitchFamily="34" charset="0"/>
              </a:rPr>
              <a:t>telefoontennis of dat de klant van kastje naar de muur </a:t>
            </a:r>
            <a:r>
              <a:rPr lang="nl-NL" sz="1800" b="0" i="0" u="none" dirty="0" smtClean="0">
                <a:solidFill>
                  <a:srgbClr val="224736"/>
                </a:solidFill>
                <a:latin typeface="Arial" panose="020B0604020202020204" pitchFamily="34" charset="0"/>
                <a:cs typeface="Arial" panose="020B0604020202020204" pitchFamily="34" charset="0"/>
              </a:rPr>
              <a:t>wordt </a:t>
            </a:r>
            <a:r>
              <a:rPr lang="nl-NL" sz="1800" b="0" i="0" u="none" dirty="0">
                <a:solidFill>
                  <a:srgbClr val="224736"/>
                </a:solidFill>
                <a:latin typeface="Arial" panose="020B0604020202020204" pitchFamily="34" charset="0"/>
                <a:cs typeface="Arial" panose="020B0604020202020204" pitchFamily="34" charset="0"/>
              </a:rPr>
              <a:t>gestuurd.</a:t>
            </a:r>
          </a:p>
          <a:p>
            <a:pPr marL="342900" indent="-342900">
              <a:buFont typeface="Wingdings" panose="05000000000000000000" pitchFamily="2" charset="2"/>
              <a:buChar char="Ø"/>
            </a:pPr>
            <a:r>
              <a:rPr lang="nl-NL" sz="1800" b="0" i="0" u="none" dirty="0" smtClean="0">
                <a:solidFill>
                  <a:srgbClr val="224736"/>
                </a:solidFill>
                <a:latin typeface="Arial" panose="020B0604020202020204" pitchFamily="34" charset="0"/>
                <a:cs typeface="Arial" panose="020B0604020202020204" pitchFamily="34" charset="0"/>
              </a:rPr>
              <a:t>Zorg </a:t>
            </a:r>
            <a:r>
              <a:rPr lang="nl-NL" sz="1800" b="0" i="0" u="none" dirty="0">
                <a:solidFill>
                  <a:srgbClr val="224736"/>
                </a:solidFill>
                <a:latin typeface="Arial" panose="020B0604020202020204" pitchFamily="34" charset="0"/>
                <a:cs typeface="Arial" panose="020B0604020202020204" pitchFamily="34" charset="0"/>
              </a:rPr>
              <a:t>ervoor dat de klant precies weet wat hij kan verwachten, </a:t>
            </a:r>
            <a:r>
              <a:rPr lang="nl-NL" sz="1800" b="0" i="0" u="none" dirty="0" smtClean="0">
                <a:solidFill>
                  <a:srgbClr val="224736"/>
                </a:solidFill>
                <a:latin typeface="Arial" panose="020B0604020202020204" pitchFamily="34" charset="0"/>
                <a:cs typeface="Arial" panose="020B0604020202020204" pitchFamily="34" charset="0"/>
              </a:rPr>
              <a:t>overdrijf </a:t>
            </a:r>
            <a:r>
              <a:rPr lang="nl-NL" sz="1800" b="0" i="0" u="none" dirty="0">
                <a:solidFill>
                  <a:srgbClr val="224736"/>
                </a:solidFill>
                <a:latin typeface="Arial" panose="020B0604020202020204" pitchFamily="34" charset="0"/>
                <a:cs typeface="Arial" panose="020B0604020202020204" pitchFamily="34" charset="0"/>
              </a:rPr>
              <a:t>nooit!!!</a:t>
            </a:r>
          </a:p>
          <a:p>
            <a:pPr marL="342900" indent="-342900">
              <a:buFont typeface="Wingdings" panose="05000000000000000000" pitchFamily="2" charset="2"/>
              <a:buChar char="Ø"/>
            </a:pPr>
            <a:r>
              <a:rPr lang="nl-NL" sz="1800" b="0" i="0" u="none" dirty="0" smtClean="0">
                <a:solidFill>
                  <a:srgbClr val="224736"/>
                </a:solidFill>
                <a:latin typeface="Arial" panose="020B0604020202020204" pitchFamily="34" charset="0"/>
                <a:cs typeface="Arial" panose="020B0604020202020204" pitchFamily="34" charset="0"/>
              </a:rPr>
              <a:t>Reparatiekosten/ extra kosten? </a:t>
            </a:r>
            <a:r>
              <a:rPr lang="nl-NL" sz="1800" b="0" i="0" u="none" dirty="0">
                <a:solidFill>
                  <a:srgbClr val="224736"/>
                </a:solidFill>
                <a:latin typeface="Arial" panose="020B0604020202020204" pitchFamily="34" charset="0"/>
                <a:cs typeface="Arial" panose="020B0604020202020204" pitchFamily="34" charset="0"/>
              </a:rPr>
              <a:t>… geef </a:t>
            </a:r>
            <a:r>
              <a:rPr lang="nl-NL" sz="1800" b="0" i="0" u="none" dirty="0" smtClean="0">
                <a:solidFill>
                  <a:srgbClr val="224736"/>
                </a:solidFill>
                <a:latin typeface="Arial" panose="020B0604020202020204" pitchFamily="34" charset="0"/>
                <a:cs typeface="Arial" panose="020B0604020202020204" pitchFamily="34" charset="0"/>
              </a:rPr>
              <a:t>uitleg ……. </a:t>
            </a:r>
            <a:r>
              <a:rPr lang="nl-NL" sz="1800" b="0" i="0" dirty="0">
                <a:solidFill>
                  <a:srgbClr val="224736"/>
                </a:solidFill>
                <a:latin typeface="Arial" panose="020B0604020202020204" pitchFamily="34" charset="0"/>
                <a:cs typeface="Arial" panose="020B0604020202020204" pitchFamily="34" charset="0"/>
              </a:rPr>
              <a:t>en wanneer er toch nog iets misgaat</a:t>
            </a:r>
            <a:r>
              <a:rPr lang="nl-NL" sz="1800" b="0" i="0" u="none" dirty="0">
                <a:solidFill>
                  <a:srgbClr val="224736"/>
                </a:solidFill>
                <a:latin typeface="Arial" panose="020B0604020202020204" pitchFamily="34" charset="0"/>
                <a:cs typeface="Arial" panose="020B0604020202020204" pitchFamily="34" charset="0"/>
              </a:rPr>
              <a:t>???……………</a:t>
            </a:r>
          </a:p>
          <a:p>
            <a:pPr marL="342900" indent="-342900">
              <a:buFont typeface="Wingdings" panose="05000000000000000000" pitchFamily="2" charset="2"/>
              <a:buChar char="Ø"/>
            </a:pPr>
            <a:r>
              <a:rPr lang="nl-NL" sz="1800" b="0" i="0" u="none" dirty="0" smtClean="0">
                <a:solidFill>
                  <a:srgbClr val="224736"/>
                </a:solidFill>
                <a:latin typeface="Arial" panose="020B0604020202020204" pitchFamily="34" charset="0"/>
                <a:cs typeface="Arial" panose="020B0604020202020204" pitchFamily="34" charset="0"/>
              </a:rPr>
              <a:t>Houd </a:t>
            </a:r>
            <a:r>
              <a:rPr lang="nl-NL" sz="1800" b="0" i="0" u="none" dirty="0">
                <a:solidFill>
                  <a:srgbClr val="224736"/>
                </a:solidFill>
                <a:latin typeface="Arial" panose="020B0604020202020204" pitchFamily="34" charset="0"/>
                <a:cs typeface="Arial" panose="020B0604020202020204" pitchFamily="34" charset="0"/>
              </a:rPr>
              <a:t>contact met de </a:t>
            </a:r>
            <a:r>
              <a:rPr lang="nl-NL" sz="1800" b="0" i="0" u="none" dirty="0" smtClean="0">
                <a:solidFill>
                  <a:srgbClr val="224736"/>
                </a:solidFill>
                <a:latin typeface="Arial" panose="020B0604020202020204" pitchFamily="34" charset="0"/>
                <a:cs typeface="Arial" panose="020B0604020202020204" pitchFamily="34" charset="0"/>
              </a:rPr>
              <a:t>klant.</a:t>
            </a:r>
            <a:endParaRPr lang="nl-NL" sz="1800" b="0" i="0" u="none" dirty="0">
              <a:solidFill>
                <a:srgbClr val="224736"/>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nl-NL" sz="1800" b="0" i="0" u="none" dirty="0" smtClean="0">
                <a:solidFill>
                  <a:srgbClr val="224736"/>
                </a:solidFill>
                <a:latin typeface="Arial" panose="020B0604020202020204" pitchFamily="34" charset="0"/>
                <a:cs typeface="Arial" panose="020B0604020202020204" pitchFamily="34" charset="0"/>
              </a:rPr>
              <a:t>Verzin </a:t>
            </a:r>
            <a:r>
              <a:rPr lang="nl-NL" sz="1800" b="0" i="0" u="none" dirty="0">
                <a:solidFill>
                  <a:srgbClr val="224736"/>
                </a:solidFill>
                <a:latin typeface="Arial" panose="020B0604020202020204" pitchFamily="34" charset="0"/>
                <a:cs typeface="Arial" panose="020B0604020202020204" pitchFamily="34" charset="0"/>
              </a:rPr>
              <a:t>geen </a:t>
            </a:r>
            <a:r>
              <a:rPr lang="nl-NL" sz="1800" b="0" i="0" u="none" dirty="0" smtClean="0">
                <a:solidFill>
                  <a:srgbClr val="224736"/>
                </a:solidFill>
                <a:latin typeface="Arial" panose="020B0604020202020204" pitchFamily="34" charset="0"/>
                <a:cs typeface="Arial" panose="020B0604020202020204" pitchFamily="34" charset="0"/>
              </a:rPr>
              <a:t>smoesjes.</a:t>
            </a:r>
            <a:endParaRPr lang="nl-NL" sz="1800" b="0" i="0" u="none" dirty="0">
              <a:solidFill>
                <a:srgbClr val="224736"/>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nl-NL" sz="1800" b="0" i="0" u="none" dirty="0" smtClean="0">
                <a:solidFill>
                  <a:srgbClr val="224736"/>
                </a:solidFill>
                <a:latin typeface="Arial" panose="020B0604020202020204" pitchFamily="34" charset="0"/>
                <a:cs typeface="Arial" panose="020B0604020202020204" pitchFamily="34" charset="0"/>
              </a:rPr>
              <a:t>Benadruk </a:t>
            </a:r>
            <a:r>
              <a:rPr lang="nl-NL" sz="1800" b="0" i="0" u="none" dirty="0">
                <a:solidFill>
                  <a:srgbClr val="224736"/>
                </a:solidFill>
                <a:latin typeface="Arial" panose="020B0604020202020204" pitchFamily="34" charset="0"/>
                <a:cs typeface="Arial" panose="020B0604020202020204" pitchFamily="34" charset="0"/>
              </a:rPr>
              <a:t>uw </a:t>
            </a:r>
            <a:r>
              <a:rPr lang="nl-NL" sz="1800" b="0" i="0" u="none" dirty="0" smtClean="0">
                <a:solidFill>
                  <a:srgbClr val="224736"/>
                </a:solidFill>
                <a:latin typeface="Arial" panose="020B0604020202020204" pitchFamily="34" charset="0"/>
                <a:cs typeface="Arial" panose="020B0604020202020204" pitchFamily="34" charset="0"/>
              </a:rPr>
              <a:t>bezorgdheid.</a:t>
            </a:r>
            <a:endParaRPr lang="nl-NL" sz="1800" b="0" i="0" u="none" dirty="0">
              <a:solidFill>
                <a:srgbClr val="224736"/>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nl-NL" sz="1800" b="0" i="0" u="none" dirty="0" smtClean="0">
                <a:solidFill>
                  <a:srgbClr val="224736"/>
                </a:solidFill>
                <a:latin typeface="Arial" panose="020B0604020202020204" pitchFamily="34" charset="0"/>
                <a:cs typeface="Arial" panose="020B0604020202020204" pitchFamily="34" charset="0"/>
              </a:rPr>
              <a:t>Neem </a:t>
            </a:r>
            <a:r>
              <a:rPr lang="nl-NL" sz="1800" b="0" i="0" u="none" dirty="0">
                <a:solidFill>
                  <a:srgbClr val="224736"/>
                </a:solidFill>
                <a:latin typeface="Arial" panose="020B0604020202020204" pitchFamily="34" charset="0"/>
                <a:cs typeface="Arial" panose="020B0604020202020204" pitchFamily="34" charset="0"/>
              </a:rPr>
              <a:t>de schuld op u …..</a:t>
            </a:r>
          </a:p>
          <a:p>
            <a:pPr marL="342900" indent="-342900">
              <a:buFont typeface="Wingdings" panose="05000000000000000000" pitchFamily="2" charset="2"/>
              <a:buChar char="Ø"/>
            </a:pPr>
            <a:r>
              <a:rPr lang="nl-NL" sz="1800" b="0" i="0" u="none" dirty="0" smtClean="0">
                <a:solidFill>
                  <a:srgbClr val="224736"/>
                </a:solidFill>
                <a:latin typeface="Arial" panose="020B0604020202020204" pitchFamily="34" charset="0"/>
                <a:cs typeface="Arial" panose="020B0604020202020204" pitchFamily="34" charset="0"/>
              </a:rPr>
              <a:t>Verzacht </a:t>
            </a:r>
            <a:r>
              <a:rPr lang="nl-NL" sz="1800" b="0" i="0" u="none" dirty="0">
                <a:solidFill>
                  <a:srgbClr val="224736"/>
                </a:solidFill>
                <a:latin typeface="Arial" panose="020B0604020202020204" pitchFamily="34" charset="0"/>
                <a:cs typeface="Arial" panose="020B0604020202020204" pitchFamily="34" charset="0"/>
              </a:rPr>
              <a:t>de tegenvaller, .. Biedt wat extra’s </a:t>
            </a:r>
            <a:r>
              <a:rPr lang="nl-NL" sz="1800" b="0" i="0" u="none" dirty="0" smtClean="0">
                <a:solidFill>
                  <a:srgbClr val="224736"/>
                </a:solidFill>
                <a:latin typeface="Arial" panose="020B0604020202020204" pitchFamily="34" charset="0"/>
                <a:cs typeface="Arial" panose="020B0604020202020204" pitchFamily="34" charset="0"/>
              </a:rPr>
              <a:t>aan.</a:t>
            </a:r>
            <a:endParaRPr lang="nl-NL" sz="1800" b="0" i="0" u="none" dirty="0">
              <a:solidFill>
                <a:srgbClr val="224736"/>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nl-NL" sz="1800" b="0" i="0" u="none" dirty="0" smtClean="0">
                <a:solidFill>
                  <a:srgbClr val="224736"/>
                </a:solidFill>
                <a:latin typeface="Arial" panose="020B0604020202020204" pitchFamily="34" charset="0"/>
                <a:cs typeface="Arial" panose="020B0604020202020204" pitchFamily="34" charset="0"/>
              </a:rPr>
              <a:t>Follow – up.</a:t>
            </a:r>
            <a:endParaRPr lang="nl-NL" sz="1800" b="0" i="0" u="none" dirty="0">
              <a:solidFill>
                <a:srgbClr val="2247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971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28">
                                            <p:txEl>
                                              <p:pRg st="0" end="0"/>
                                            </p:txEl>
                                          </p:spTgt>
                                        </p:tgtEl>
                                        <p:attrNameLst>
                                          <p:attrName>style.visibility</p:attrName>
                                        </p:attrNameLst>
                                      </p:cBhvr>
                                      <p:to>
                                        <p:strVal val="visible"/>
                                      </p:to>
                                    </p:set>
                                    <p:animEffect transition="in" filter="box(out)">
                                      <p:cBhvr>
                                        <p:cTn id="12" dur="500"/>
                                        <p:tgtEl>
                                          <p:spTgt spid="1028">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028">
                                            <p:txEl>
                                              <p:pRg st="1" end="1"/>
                                            </p:txEl>
                                          </p:spTgt>
                                        </p:tgtEl>
                                        <p:attrNameLst>
                                          <p:attrName>style.visibility</p:attrName>
                                        </p:attrNameLst>
                                      </p:cBhvr>
                                      <p:to>
                                        <p:strVal val="visible"/>
                                      </p:to>
                                    </p:set>
                                    <p:animEffect transition="in" filter="box(out)">
                                      <p:cBhvr>
                                        <p:cTn id="17" dur="500"/>
                                        <p:tgtEl>
                                          <p:spTgt spid="1028">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028">
                                            <p:txEl>
                                              <p:pRg st="2" end="2"/>
                                            </p:txEl>
                                          </p:spTgt>
                                        </p:tgtEl>
                                        <p:attrNameLst>
                                          <p:attrName>style.visibility</p:attrName>
                                        </p:attrNameLst>
                                      </p:cBhvr>
                                      <p:to>
                                        <p:strVal val="visible"/>
                                      </p:to>
                                    </p:set>
                                    <p:animEffect transition="in" filter="box(out)">
                                      <p:cBhvr>
                                        <p:cTn id="22" dur="500"/>
                                        <p:tgtEl>
                                          <p:spTgt spid="1028">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028">
                                            <p:txEl>
                                              <p:pRg st="3" end="3"/>
                                            </p:txEl>
                                          </p:spTgt>
                                        </p:tgtEl>
                                        <p:attrNameLst>
                                          <p:attrName>style.visibility</p:attrName>
                                        </p:attrNameLst>
                                      </p:cBhvr>
                                      <p:to>
                                        <p:strVal val="visible"/>
                                      </p:to>
                                    </p:set>
                                    <p:animEffect transition="in" filter="box(out)">
                                      <p:cBhvr>
                                        <p:cTn id="27" dur="500"/>
                                        <p:tgtEl>
                                          <p:spTgt spid="1028">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028">
                                            <p:txEl>
                                              <p:pRg st="4" end="4"/>
                                            </p:txEl>
                                          </p:spTgt>
                                        </p:tgtEl>
                                        <p:attrNameLst>
                                          <p:attrName>style.visibility</p:attrName>
                                        </p:attrNameLst>
                                      </p:cBhvr>
                                      <p:to>
                                        <p:strVal val="visible"/>
                                      </p:to>
                                    </p:set>
                                    <p:animEffect transition="in" filter="box(out)">
                                      <p:cBhvr>
                                        <p:cTn id="32" dur="500"/>
                                        <p:tgtEl>
                                          <p:spTgt spid="1028">
                                            <p:txEl>
                                              <p:pRg st="4" end="4"/>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028">
                                            <p:txEl>
                                              <p:pRg st="5" end="5"/>
                                            </p:txEl>
                                          </p:spTgt>
                                        </p:tgtEl>
                                        <p:attrNameLst>
                                          <p:attrName>style.visibility</p:attrName>
                                        </p:attrNameLst>
                                      </p:cBhvr>
                                      <p:to>
                                        <p:strVal val="visible"/>
                                      </p:to>
                                    </p:set>
                                    <p:animEffect transition="in" filter="box(out)">
                                      <p:cBhvr>
                                        <p:cTn id="37" dur="500"/>
                                        <p:tgtEl>
                                          <p:spTgt spid="1028">
                                            <p:txEl>
                                              <p:pRg st="5" end="5"/>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028">
                                            <p:txEl>
                                              <p:pRg st="6" end="6"/>
                                            </p:txEl>
                                          </p:spTgt>
                                        </p:tgtEl>
                                        <p:attrNameLst>
                                          <p:attrName>style.visibility</p:attrName>
                                        </p:attrNameLst>
                                      </p:cBhvr>
                                      <p:to>
                                        <p:strVal val="visible"/>
                                      </p:to>
                                    </p:set>
                                    <p:animEffect transition="in" filter="box(out)">
                                      <p:cBhvr>
                                        <p:cTn id="42" dur="500"/>
                                        <p:tgtEl>
                                          <p:spTgt spid="1028">
                                            <p:txEl>
                                              <p:pRg st="6" end="6"/>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WAV"/>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1028">
                                            <p:txEl>
                                              <p:pRg st="7" end="7"/>
                                            </p:txEl>
                                          </p:spTgt>
                                        </p:tgtEl>
                                        <p:attrNameLst>
                                          <p:attrName>style.visibility</p:attrName>
                                        </p:attrNameLst>
                                      </p:cBhvr>
                                      <p:to>
                                        <p:strVal val="visible"/>
                                      </p:to>
                                    </p:set>
                                    <p:animEffect transition="in" filter="box(out)">
                                      <p:cBhvr>
                                        <p:cTn id="47" dur="500"/>
                                        <p:tgtEl>
                                          <p:spTgt spid="1028">
                                            <p:txEl>
                                              <p:pRg st="7" end="7"/>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WAV"/>
                                        </p:tgtEl>
                                      </p:cMediaNode>
                                    </p:audio>
                                  </p:sub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1028">
                                            <p:txEl>
                                              <p:pRg st="8" end="8"/>
                                            </p:txEl>
                                          </p:spTgt>
                                        </p:tgtEl>
                                        <p:attrNameLst>
                                          <p:attrName>style.visibility</p:attrName>
                                        </p:attrNameLst>
                                      </p:cBhvr>
                                      <p:to>
                                        <p:strVal val="visible"/>
                                      </p:to>
                                    </p:set>
                                    <p:animEffect transition="in" filter="box(out)">
                                      <p:cBhvr>
                                        <p:cTn id="52" dur="500"/>
                                        <p:tgtEl>
                                          <p:spTgt spid="1028">
                                            <p:txEl>
                                              <p:pRg st="8" end="8"/>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535027"/>
            <a:ext cx="2888134"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0" name="Text Box 2"/>
          <p:cNvSpPr txBox="1">
            <a:spLocks noChangeArrowheads="1"/>
          </p:cNvSpPr>
          <p:nvPr/>
        </p:nvSpPr>
        <p:spPr bwMode="auto">
          <a:xfrm>
            <a:off x="539552" y="528861"/>
            <a:ext cx="7056784" cy="584775"/>
          </a:xfrm>
          <a:prstGeom prst="rect">
            <a:avLst/>
          </a:prstGeom>
          <a:noFill/>
          <a:ln w="9525">
            <a:noFill/>
            <a:miter lim="800000"/>
            <a:headEnd/>
            <a:tailEnd/>
          </a:ln>
        </p:spPr>
        <p:txBody>
          <a:bodyPr wrap="square">
            <a:spAutoFit/>
          </a:bodyPr>
          <a:lstStyle/>
          <a:p>
            <a:r>
              <a:rPr lang="nl-NL" sz="3200" i="0" u="none" dirty="0">
                <a:solidFill>
                  <a:srgbClr val="B6B700"/>
                </a:solidFill>
                <a:latin typeface="Arial" panose="020B0604020202020204" pitchFamily="34" charset="0"/>
                <a:cs typeface="Arial" panose="020B0604020202020204" pitchFamily="34" charset="0"/>
              </a:rPr>
              <a:t>Communicatie &amp; klantgerichtheid</a:t>
            </a:r>
          </a:p>
        </p:txBody>
      </p:sp>
      <p:sp>
        <p:nvSpPr>
          <p:cNvPr id="21507" name="Text Box 3"/>
          <p:cNvSpPr txBox="1">
            <a:spLocks noChangeArrowheads="1"/>
          </p:cNvSpPr>
          <p:nvPr/>
        </p:nvSpPr>
        <p:spPr bwMode="auto">
          <a:xfrm>
            <a:off x="357808" y="1866304"/>
            <a:ext cx="7772400" cy="3970318"/>
          </a:xfrm>
          <a:prstGeom prst="rect">
            <a:avLst/>
          </a:prstGeom>
          <a:noFill/>
          <a:ln w="9525">
            <a:noFill/>
            <a:miter lim="800000"/>
            <a:headEnd/>
            <a:tailEnd/>
          </a:ln>
        </p:spPr>
        <p:txBody>
          <a:bodyPr>
            <a:spAutoFit/>
          </a:bodyPr>
          <a:lstStyle/>
          <a:p>
            <a:pPr marL="355600" indent="-355600">
              <a:spcBef>
                <a:spcPts val="3600"/>
              </a:spcBef>
              <a:buFontTx/>
              <a:buChar char="•"/>
            </a:pPr>
            <a:r>
              <a:rPr lang="nl-NL" sz="2400" b="0" i="0" u="none" dirty="0" smtClean="0">
                <a:solidFill>
                  <a:srgbClr val="224736"/>
                </a:solidFill>
                <a:latin typeface="Arial" panose="020B0604020202020204" pitchFamily="34" charset="0"/>
                <a:cs typeface="Arial" panose="020B0604020202020204" pitchFamily="34" charset="0"/>
              </a:rPr>
              <a:t>Communicatie </a:t>
            </a:r>
            <a:r>
              <a:rPr lang="nl-NL" sz="2400" b="0" i="0" u="none" dirty="0">
                <a:solidFill>
                  <a:srgbClr val="224736"/>
                </a:solidFill>
                <a:latin typeface="Arial" panose="020B0604020202020204" pitchFamily="34" charset="0"/>
                <a:cs typeface="Arial" panose="020B0604020202020204" pitchFamily="34" charset="0"/>
              </a:rPr>
              <a:t>= één van de belangrijkste vaardigheden om </a:t>
            </a:r>
            <a:r>
              <a:rPr lang="nl-NL" sz="2400" b="0" i="0" u="none" dirty="0" smtClean="0">
                <a:solidFill>
                  <a:srgbClr val="224736"/>
                </a:solidFill>
                <a:latin typeface="Arial" panose="020B0604020202020204" pitchFamily="34" charset="0"/>
                <a:cs typeface="Arial" panose="020B0604020202020204" pitchFamily="34" charset="0"/>
              </a:rPr>
              <a:t>klantgerichtheid </a:t>
            </a:r>
            <a:r>
              <a:rPr lang="nl-NL" sz="2400" b="0" i="0" u="none" dirty="0">
                <a:solidFill>
                  <a:srgbClr val="224736"/>
                </a:solidFill>
                <a:latin typeface="Arial" panose="020B0604020202020204" pitchFamily="34" charset="0"/>
                <a:cs typeface="Arial" panose="020B0604020202020204" pitchFamily="34" charset="0"/>
              </a:rPr>
              <a:t>te bereiken</a:t>
            </a:r>
            <a:r>
              <a:rPr lang="nl-NL" sz="2400" b="0" i="0" u="none" dirty="0" smtClean="0">
                <a:solidFill>
                  <a:srgbClr val="224736"/>
                </a:solidFill>
                <a:latin typeface="Arial" panose="020B0604020202020204" pitchFamily="34" charset="0"/>
                <a:cs typeface="Arial" panose="020B0604020202020204" pitchFamily="34" charset="0"/>
              </a:rPr>
              <a:t>!</a:t>
            </a:r>
            <a:endParaRPr lang="nl-NL" sz="2400" b="0" i="0" u="none" dirty="0">
              <a:solidFill>
                <a:srgbClr val="224736"/>
              </a:solidFill>
              <a:latin typeface="Arial" panose="020B0604020202020204" pitchFamily="34" charset="0"/>
              <a:cs typeface="Arial" panose="020B0604020202020204" pitchFamily="34" charset="0"/>
            </a:endParaRPr>
          </a:p>
          <a:p>
            <a:pPr marL="355600" indent="-355600">
              <a:spcBef>
                <a:spcPts val="3600"/>
              </a:spcBef>
              <a:buFontTx/>
              <a:buChar char="•"/>
            </a:pPr>
            <a:r>
              <a:rPr lang="nl-NL" sz="2400" b="0" i="0" u="none" dirty="0" smtClean="0">
                <a:solidFill>
                  <a:srgbClr val="224736"/>
                </a:solidFill>
                <a:latin typeface="Arial" panose="020B0604020202020204" pitchFamily="34" charset="0"/>
                <a:cs typeface="Arial" panose="020B0604020202020204" pitchFamily="34" charset="0"/>
              </a:rPr>
              <a:t>De </a:t>
            </a:r>
            <a:r>
              <a:rPr lang="nl-NL" sz="2400" b="0" i="0" u="none" dirty="0">
                <a:solidFill>
                  <a:srgbClr val="224736"/>
                </a:solidFill>
                <a:latin typeface="Arial" panose="020B0604020202020204" pitchFamily="34" charset="0"/>
                <a:cs typeface="Arial" panose="020B0604020202020204" pitchFamily="34" charset="0"/>
              </a:rPr>
              <a:t>meeste klachten van klanten, medewerkers </a:t>
            </a:r>
            <a:r>
              <a:rPr lang="nl-NL" sz="2400" b="0" i="0" u="none" dirty="0" smtClean="0">
                <a:solidFill>
                  <a:srgbClr val="224736"/>
                </a:solidFill>
                <a:latin typeface="Arial" panose="020B0604020202020204" pitchFamily="34" charset="0"/>
                <a:cs typeface="Arial" panose="020B0604020202020204" pitchFamily="34" charset="0"/>
              </a:rPr>
              <a:t>      en </a:t>
            </a:r>
            <a:r>
              <a:rPr lang="nl-NL" sz="2400" b="0" i="0" u="none" dirty="0">
                <a:solidFill>
                  <a:srgbClr val="224736"/>
                </a:solidFill>
                <a:latin typeface="Arial" panose="020B0604020202020204" pitchFamily="34" charset="0"/>
                <a:cs typeface="Arial" panose="020B0604020202020204" pitchFamily="34" charset="0"/>
              </a:rPr>
              <a:t>managers komen </a:t>
            </a:r>
            <a:r>
              <a:rPr lang="nl-NL" sz="2400" b="0" i="0" u="none" dirty="0" smtClean="0">
                <a:solidFill>
                  <a:srgbClr val="224736"/>
                </a:solidFill>
                <a:latin typeface="Arial" panose="020B0604020202020204" pitchFamily="34" charset="0"/>
                <a:cs typeface="Arial" panose="020B0604020202020204" pitchFamily="34" charset="0"/>
              </a:rPr>
              <a:t>voort </a:t>
            </a:r>
            <a:r>
              <a:rPr lang="nl-NL" sz="2400" b="0" i="0" u="none" dirty="0">
                <a:solidFill>
                  <a:srgbClr val="224736"/>
                </a:solidFill>
                <a:latin typeface="Arial" panose="020B0604020202020204" pitchFamily="34" charset="0"/>
                <a:cs typeface="Arial" panose="020B0604020202020204" pitchFamily="34" charset="0"/>
              </a:rPr>
              <a:t>uit gebrekkige interne </a:t>
            </a:r>
            <a:r>
              <a:rPr lang="nl-NL" sz="2400" b="0" i="0" u="none" dirty="0" smtClean="0">
                <a:solidFill>
                  <a:srgbClr val="224736"/>
                </a:solidFill>
                <a:latin typeface="Arial" panose="020B0604020202020204" pitchFamily="34" charset="0"/>
                <a:cs typeface="Arial" panose="020B0604020202020204" pitchFamily="34" charset="0"/>
              </a:rPr>
              <a:t>     of </a:t>
            </a:r>
            <a:r>
              <a:rPr lang="nl-NL" sz="2400" b="0" i="0" u="none" dirty="0">
                <a:solidFill>
                  <a:srgbClr val="224736"/>
                </a:solidFill>
                <a:latin typeface="Arial" panose="020B0604020202020204" pitchFamily="34" charset="0"/>
                <a:cs typeface="Arial" panose="020B0604020202020204" pitchFamily="34" charset="0"/>
              </a:rPr>
              <a:t>externe communicatie</a:t>
            </a:r>
            <a:r>
              <a:rPr lang="nl-NL" sz="2400" b="0" i="0" u="none" dirty="0" smtClean="0">
                <a:solidFill>
                  <a:srgbClr val="224736"/>
                </a:solidFill>
                <a:latin typeface="Arial" panose="020B0604020202020204" pitchFamily="34" charset="0"/>
                <a:cs typeface="Arial" panose="020B0604020202020204" pitchFamily="34" charset="0"/>
              </a:rPr>
              <a:t>.</a:t>
            </a:r>
            <a:endParaRPr lang="nl-NL" sz="2400" b="0" i="0" u="none" dirty="0">
              <a:solidFill>
                <a:srgbClr val="224736"/>
              </a:solidFill>
              <a:latin typeface="Arial" panose="020B0604020202020204" pitchFamily="34" charset="0"/>
              <a:cs typeface="Arial" panose="020B0604020202020204" pitchFamily="34" charset="0"/>
            </a:endParaRPr>
          </a:p>
          <a:p>
            <a:pPr marL="355600" indent="-355600">
              <a:spcBef>
                <a:spcPts val="3600"/>
              </a:spcBef>
              <a:buFontTx/>
              <a:buChar char="•"/>
            </a:pPr>
            <a:r>
              <a:rPr lang="nl-NL" sz="2400" b="0" i="0" u="none" dirty="0">
                <a:solidFill>
                  <a:srgbClr val="224736"/>
                </a:solidFill>
                <a:latin typeface="Arial" panose="020B0604020202020204" pitchFamily="34" charset="0"/>
                <a:cs typeface="Arial" panose="020B0604020202020204" pitchFamily="34" charset="0"/>
              </a:rPr>
              <a:t>Communicatie is “</a:t>
            </a:r>
            <a:r>
              <a:rPr lang="nl-NL" sz="2400" b="0" i="0" dirty="0">
                <a:solidFill>
                  <a:srgbClr val="224736"/>
                </a:solidFill>
                <a:latin typeface="Arial" panose="020B0604020202020204" pitchFamily="34" charset="0"/>
                <a:cs typeface="Arial" panose="020B0604020202020204" pitchFamily="34" charset="0"/>
              </a:rPr>
              <a:t>de olie</a:t>
            </a:r>
            <a:r>
              <a:rPr lang="nl-NL" sz="2400" b="0" i="0" u="none" dirty="0">
                <a:solidFill>
                  <a:srgbClr val="224736"/>
                </a:solidFill>
                <a:latin typeface="Arial" panose="020B0604020202020204" pitchFamily="34" charset="0"/>
                <a:cs typeface="Arial" panose="020B0604020202020204" pitchFamily="34" charset="0"/>
              </a:rPr>
              <a:t>” </a:t>
            </a:r>
            <a:r>
              <a:rPr lang="nl-NL" sz="2400" b="0" i="0" u="none" dirty="0" smtClean="0">
                <a:solidFill>
                  <a:srgbClr val="224736"/>
                </a:solidFill>
                <a:latin typeface="Arial" panose="020B0604020202020204" pitchFamily="34" charset="0"/>
                <a:cs typeface="Arial" panose="020B0604020202020204" pitchFamily="34" charset="0"/>
              </a:rPr>
              <a:t>                                            die </a:t>
            </a:r>
            <a:r>
              <a:rPr lang="nl-NL" sz="2400" b="0" i="0" u="none" dirty="0">
                <a:solidFill>
                  <a:srgbClr val="224736"/>
                </a:solidFill>
                <a:latin typeface="Arial" panose="020B0604020202020204" pitchFamily="34" charset="0"/>
                <a:cs typeface="Arial" panose="020B0604020202020204" pitchFamily="34" charset="0"/>
              </a:rPr>
              <a:t>de motor draaiende </a:t>
            </a:r>
            <a:r>
              <a:rPr lang="nl-NL" sz="2400" b="0" i="0" u="none" dirty="0" smtClean="0">
                <a:solidFill>
                  <a:srgbClr val="224736"/>
                </a:solidFill>
                <a:latin typeface="Arial" panose="020B0604020202020204" pitchFamily="34" charset="0"/>
                <a:cs typeface="Arial" panose="020B0604020202020204" pitchFamily="34" charset="0"/>
              </a:rPr>
              <a:t>                                        houdt!!!</a:t>
            </a:r>
            <a:endParaRPr lang="nl-NL" sz="2400" b="0" i="0" u="none" dirty="0">
              <a:solidFill>
                <a:srgbClr val="2247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922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ox(out)">
                                      <p:cBhvr>
                                        <p:cTn id="7" dur="500"/>
                                        <p:tgtEl>
                                          <p:spTgt spid="2150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box(out)">
                                      <p:cBhvr>
                                        <p:cTn id="12" dur="500"/>
                                        <p:tgtEl>
                                          <p:spTgt spid="2150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box(out)">
                                      <p:cBhvr>
                                        <p:cTn id="17" dur="500"/>
                                        <p:tgtEl>
                                          <p:spTgt spid="2150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571472" y="609600"/>
            <a:ext cx="6477000" cy="584775"/>
          </a:xfrm>
          <a:prstGeom prst="rect">
            <a:avLst/>
          </a:prstGeom>
          <a:noFill/>
          <a:ln w="9525">
            <a:noFill/>
            <a:miter lim="800000"/>
            <a:headEnd/>
            <a:tailEnd/>
          </a:ln>
        </p:spPr>
        <p:txBody>
          <a:bodyPr>
            <a:spAutoFit/>
          </a:bodyPr>
          <a:lstStyle/>
          <a:p>
            <a:pPr marL="457200" indent="-457200"/>
            <a:r>
              <a:rPr lang="nl-NL" sz="3200" i="0" u="none" dirty="0">
                <a:solidFill>
                  <a:srgbClr val="B6B700"/>
                </a:solidFill>
                <a:latin typeface="Arial" pitchFamily="34" charset="0"/>
                <a:cs typeface="Arial" pitchFamily="34" charset="0"/>
              </a:rPr>
              <a:t>Niveaus van communiceren</a:t>
            </a:r>
            <a:r>
              <a:rPr lang="nl-NL" sz="3200" i="0" u="none" dirty="0" smtClean="0">
                <a:solidFill>
                  <a:srgbClr val="B6B700"/>
                </a:solidFill>
                <a:latin typeface="Arial" pitchFamily="34" charset="0"/>
                <a:cs typeface="Arial" pitchFamily="34" charset="0"/>
              </a:rPr>
              <a:t>:</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709" y="1988840"/>
            <a:ext cx="6428571"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597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iterate type="wd">
                                    <p:tmPct val="100000"/>
                                  </p:iterate>
                                  <p:childTnLst>
                                    <p:set>
                                      <p:cBhvr>
                                        <p:cTn id="6" dur="1" fill="hold">
                                          <p:stCondLst>
                                            <p:cond delay="0"/>
                                          </p:stCondLst>
                                        </p:cTn>
                                        <p:tgtEl>
                                          <p:spTgt spid="22530"/>
                                        </p:tgtEl>
                                        <p:attrNameLst>
                                          <p:attrName>style.visibility</p:attrName>
                                        </p:attrNameLst>
                                      </p:cBhvr>
                                      <p:to>
                                        <p:strVal val="visible"/>
                                      </p:to>
                                    </p:set>
                                    <p:animEffect transition="in" filter="barn(outVertical)">
                                      <p:cBhvr>
                                        <p:cTn id="7" dur="3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5"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996952"/>
            <a:ext cx="4288235" cy="2160000"/>
          </a:xfrm>
          <a:prstGeom prst="rect">
            <a:avLst/>
          </a:prstGeom>
          <a:noFill/>
          <a:ln w="19050">
            <a:solidFill>
              <a:srgbClr val="224736"/>
            </a:solidFill>
            <a:miter lim="800000"/>
            <a:headEnd/>
            <a:tailEnd/>
          </a:ln>
          <a:extLst>
            <a:ext uri="{909E8E84-426E-40DD-AFC4-6F175D3DCCD1}">
              <a14:hiddenFill xmlns:a14="http://schemas.microsoft.com/office/drawing/2010/main">
                <a:solidFill>
                  <a:schemeClr val="accent1"/>
                </a:solidFill>
              </a14:hiddenFill>
            </a:ext>
          </a:extLst>
        </p:spPr>
      </p:pic>
      <p:sp>
        <p:nvSpPr>
          <p:cNvPr id="2" name="Tekstvak 1"/>
          <p:cNvSpPr txBox="1"/>
          <p:nvPr/>
        </p:nvSpPr>
        <p:spPr>
          <a:xfrm>
            <a:off x="395536" y="620688"/>
            <a:ext cx="5328592" cy="584775"/>
          </a:xfrm>
          <a:prstGeom prst="rect">
            <a:avLst/>
          </a:prstGeom>
          <a:noFill/>
        </p:spPr>
        <p:txBody>
          <a:bodyPr wrap="square" rtlCol="0">
            <a:spAutoFit/>
          </a:bodyPr>
          <a:lstStyle/>
          <a:p>
            <a:r>
              <a:rPr lang="nl-NL" sz="3200" i="0" u="none" dirty="0" smtClean="0">
                <a:solidFill>
                  <a:srgbClr val="B6B700"/>
                </a:solidFill>
                <a:latin typeface="Arial" panose="020B0604020202020204" pitchFamily="34" charset="0"/>
                <a:cs typeface="Arial" panose="020B0604020202020204" pitchFamily="34" charset="0"/>
              </a:rPr>
              <a:t>Het communicatieproces</a:t>
            </a:r>
            <a:endParaRPr lang="nl-NL" sz="3200" i="0" u="none" dirty="0">
              <a:solidFill>
                <a:srgbClr val="B6B700"/>
              </a:solidFill>
              <a:latin typeface="Arial" panose="020B0604020202020204" pitchFamily="34" charset="0"/>
              <a:cs typeface="Arial" panose="020B0604020202020204" pitchFamily="34" charset="0"/>
            </a:endParaRPr>
          </a:p>
        </p:txBody>
      </p:sp>
      <p:sp>
        <p:nvSpPr>
          <p:cNvPr id="3" name="Tekstvak 2"/>
          <p:cNvSpPr txBox="1"/>
          <p:nvPr/>
        </p:nvSpPr>
        <p:spPr>
          <a:xfrm>
            <a:off x="827584" y="2219437"/>
            <a:ext cx="2088232" cy="523220"/>
          </a:xfrm>
          <a:prstGeom prst="rect">
            <a:avLst/>
          </a:prstGeom>
          <a:noFill/>
        </p:spPr>
        <p:txBody>
          <a:bodyPr wrap="square" rtlCol="0">
            <a:spAutoFit/>
          </a:bodyPr>
          <a:lstStyle/>
          <a:p>
            <a:pPr algn="ctr"/>
            <a:r>
              <a:rPr lang="nl-NL" sz="2800" i="0" u="none" dirty="0" smtClean="0">
                <a:solidFill>
                  <a:srgbClr val="224736"/>
                </a:solidFill>
                <a:latin typeface="Arial" panose="020B0604020202020204" pitchFamily="34" charset="0"/>
                <a:cs typeface="Arial" panose="020B0604020202020204" pitchFamily="34" charset="0"/>
              </a:rPr>
              <a:t>Zender</a:t>
            </a:r>
            <a:endParaRPr lang="nl-NL" sz="2800" i="0" u="none" dirty="0">
              <a:solidFill>
                <a:srgbClr val="224736"/>
              </a:solidFill>
              <a:latin typeface="Arial" panose="020B0604020202020204" pitchFamily="34" charset="0"/>
              <a:cs typeface="Arial" panose="020B0604020202020204" pitchFamily="34" charset="0"/>
            </a:endParaRPr>
          </a:p>
        </p:txBody>
      </p:sp>
      <p:sp>
        <p:nvSpPr>
          <p:cNvPr id="7" name="Tekstvak 6"/>
          <p:cNvSpPr txBox="1"/>
          <p:nvPr/>
        </p:nvSpPr>
        <p:spPr>
          <a:xfrm>
            <a:off x="4860032" y="2257708"/>
            <a:ext cx="2088232" cy="523220"/>
          </a:xfrm>
          <a:prstGeom prst="rect">
            <a:avLst/>
          </a:prstGeom>
          <a:noFill/>
        </p:spPr>
        <p:txBody>
          <a:bodyPr wrap="square" rtlCol="0">
            <a:spAutoFit/>
          </a:bodyPr>
          <a:lstStyle/>
          <a:p>
            <a:pPr algn="ctr"/>
            <a:r>
              <a:rPr lang="nl-NL" sz="2800" i="0" u="none" dirty="0" smtClean="0">
                <a:solidFill>
                  <a:srgbClr val="224736"/>
                </a:solidFill>
                <a:latin typeface="Arial" panose="020B0604020202020204" pitchFamily="34" charset="0"/>
                <a:cs typeface="Arial" panose="020B0604020202020204" pitchFamily="34" charset="0"/>
              </a:rPr>
              <a:t>Ontvanger</a:t>
            </a:r>
            <a:endParaRPr lang="nl-NL" sz="2800" i="0" u="none" dirty="0">
              <a:solidFill>
                <a:srgbClr val="224736"/>
              </a:solidFill>
              <a:latin typeface="Arial" panose="020B0604020202020204" pitchFamily="34" charset="0"/>
              <a:cs typeface="Arial" panose="020B0604020202020204" pitchFamily="34" charset="0"/>
            </a:endParaRPr>
          </a:p>
        </p:txBody>
      </p:sp>
      <p:sp>
        <p:nvSpPr>
          <p:cNvPr id="4" name="Tekstvak 3"/>
          <p:cNvSpPr txBox="1"/>
          <p:nvPr/>
        </p:nvSpPr>
        <p:spPr>
          <a:xfrm>
            <a:off x="0" y="5354052"/>
            <a:ext cx="7524328" cy="954107"/>
          </a:xfrm>
          <a:prstGeom prst="rect">
            <a:avLst/>
          </a:prstGeom>
          <a:noFill/>
        </p:spPr>
        <p:txBody>
          <a:bodyPr wrap="square" rtlCol="0">
            <a:spAutoFit/>
          </a:bodyPr>
          <a:lstStyle/>
          <a:p>
            <a:pPr algn="ctr">
              <a:spcBef>
                <a:spcPts val="0"/>
              </a:spcBef>
            </a:pPr>
            <a:r>
              <a:rPr lang="nl-NL" sz="2800" i="0" u="none" dirty="0" smtClean="0">
                <a:solidFill>
                  <a:srgbClr val="224736"/>
                </a:solidFill>
                <a:latin typeface="Arial" panose="020B0604020202020204" pitchFamily="34" charset="0"/>
                <a:cs typeface="Arial" panose="020B0604020202020204" pitchFamily="34" charset="0"/>
              </a:rPr>
              <a:t>Interne </a:t>
            </a:r>
            <a:endParaRPr lang="nl-NL" sz="2800" i="0" u="none" dirty="0">
              <a:solidFill>
                <a:srgbClr val="224736"/>
              </a:solidFill>
              <a:latin typeface="Arial" panose="020B0604020202020204" pitchFamily="34" charset="0"/>
              <a:cs typeface="Arial" panose="020B0604020202020204" pitchFamily="34" charset="0"/>
            </a:endParaRPr>
          </a:p>
          <a:p>
            <a:pPr algn="ctr">
              <a:spcBef>
                <a:spcPts val="0"/>
              </a:spcBef>
            </a:pPr>
            <a:r>
              <a:rPr lang="nl-NL" sz="2800" i="0" u="none" dirty="0" smtClean="0">
                <a:solidFill>
                  <a:srgbClr val="224736"/>
                </a:solidFill>
                <a:latin typeface="Arial" panose="020B0604020202020204" pitchFamily="34" charset="0"/>
                <a:cs typeface="Arial" panose="020B0604020202020204" pitchFamily="34" charset="0"/>
              </a:rPr>
              <a:t>en Externe ruis</a:t>
            </a:r>
            <a:endParaRPr lang="nl-NL" sz="2800" i="0" u="none" dirty="0">
              <a:solidFill>
                <a:srgbClr val="224736"/>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371600" y="457200"/>
            <a:ext cx="7620000" cy="457200"/>
          </a:xfrm>
          <a:prstGeom prst="rect">
            <a:avLst/>
          </a:prstGeom>
          <a:noFill/>
          <a:ln w="9525">
            <a:noFill/>
            <a:miter lim="800000"/>
            <a:headEnd/>
            <a:tailEnd/>
          </a:ln>
        </p:spPr>
        <p:txBody>
          <a:bodyPr>
            <a:spAutoFit/>
          </a:bodyPr>
          <a:lstStyle/>
          <a:p>
            <a:endParaRPr lang="nl-NL" sz="2400" b="0" i="0" u="none">
              <a:solidFill>
                <a:prstClr val="black"/>
              </a:solidFill>
            </a:endParaRPr>
          </a:p>
        </p:txBody>
      </p:sp>
      <p:sp>
        <p:nvSpPr>
          <p:cNvPr id="2051" name="Text Box 3"/>
          <p:cNvSpPr txBox="1">
            <a:spLocks noChangeArrowheads="1"/>
          </p:cNvSpPr>
          <p:nvPr/>
        </p:nvSpPr>
        <p:spPr bwMode="auto">
          <a:xfrm>
            <a:off x="571472" y="563546"/>
            <a:ext cx="6014132" cy="579438"/>
          </a:xfrm>
          <a:prstGeom prst="rect">
            <a:avLst/>
          </a:prstGeom>
          <a:noFill/>
          <a:ln w="9525">
            <a:noFill/>
            <a:miter lim="800000"/>
            <a:headEnd/>
            <a:tailEnd/>
          </a:ln>
        </p:spPr>
        <p:txBody>
          <a:bodyPr wrap="square">
            <a:spAutoFit/>
          </a:bodyPr>
          <a:lstStyle/>
          <a:p>
            <a:pPr eaLnBrk="0" hangingPunct="0"/>
            <a:r>
              <a:rPr lang="nl-NL" sz="3200" i="0" u="none" dirty="0">
                <a:solidFill>
                  <a:srgbClr val="B6B700"/>
                </a:solidFill>
                <a:latin typeface="Arial" pitchFamily="34" charset="0"/>
                <a:cs typeface="Arial" pitchFamily="34" charset="0"/>
              </a:rPr>
              <a:t>Afspraken</a:t>
            </a:r>
          </a:p>
        </p:txBody>
      </p:sp>
      <p:sp>
        <p:nvSpPr>
          <p:cNvPr id="2052" name="Text Box 4"/>
          <p:cNvSpPr txBox="1">
            <a:spLocks noChangeArrowheads="1"/>
          </p:cNvSpPr>
          <p:nvPr/>
        </p:nvSpPr>
        <p:spPr bwMode="auto">
          <a:xfrm>
            <a:off x="571472" y="1905000"/>
            <a:ext cx="7072362" cy="4216539"/>
          </a:xfrm>
          <a:prstGeom prst="rect">
            <a:avLst/>
          </a:prstGeom>
          <a:noFill/>
          <a:ln w="9525">
            <a:noFill/>
            <a:miter lim="800000"/>
            <a:headEnd/>
            <a:tailEnd/>
          </a:ln>
        </p:spPr>
        <p:txBody>
          <a:bodyPr wrap="square">
            <a:spAutoFit/>
          </a:bodyPr>
          <a:lstStyle/>
          <a:p>
            <a:pPr marL="360363" indent="-360363" eaLnBrk="0" hangingPunct="0">
              <a:spcBef>
                <a:spcPts val="2400"/>
              </a:spcBef>
              <a:buFontTx/>
              <a:buChar char="•"/>
            </a:pPr>
            <a:r>
              <a:rPr lang="nl-NL" sz="2400" b="0" i="0" u="none" dirty="0" smtClean="0">
                <a:solidFill>
                  <a:srgbClr val="224736"/>
                </a:solidFill>
                <a:latin typeface="Arial" pitchFamily="34" charset="0"/>
                <a:cs typeface="Arial" pitchFamily="34" charset="0"/>
              </a:rPr>
              <a:t>Leren </a:t>
            </a:r>
            <a:r>
              <a:rPr lang="nl-NL" sz="2400" b="0" i="0" u="none" dirty="0">
                <a:solidFill>
                  <a:srgbClr val="224736"/>
                </a:solidFill>
                <a:latin typeface="Arial" pitchFamily="34" charset="0"/>
                <a:cs typeface="Arial" pitchFamily="34" charset="0"/>
              </a:rPr>
              <a:t>= gezamenlijke </a:t>
            </a:r>
            <a:r>
              <a:rPr lang="nl-NL" sz="2400" b="0" i="0" u="none" dirty="0" smtClean="0">
                <a:solidFill>
                  <a:srgbClr val="224736"/>
                </a:solidFill>
                <a:latin typeface="Arial" pitchFamily="34" charset="0"/>
                <a:cs typeface="Arial" pitchFamily="34" charset="0"/>
              </a:rPr>
              <a:t>verantwoordelijkheid.</a:t>
            </a:r>
            <a:endParaRPr lang="nl-NL" sz="2400" b="0" i="0" u="none" dirty="0">
              <a:solidFill>
                <a:srgbClr val="224736"/>
              </a:solidFill>
              <a:latin typeface="Arial" pitchFamily="34" charset="0"/>
              <a:cs typeface="Arial" pitchFamily="34" charset="0"/>
            </a:endParaRPr>
          </a:p>
          <a:p>
            <a:pPr marL="360363" indent="-360363" eaLnBrk="0" hangingPunct="0">
              <a:spcBef>
                <a:spcPts val="2400"/>
              </a:spcBef>
              <a:buFontTx/>
              <a:buChar char="•"/>
            </a:pPr>
            <a:r>
              <a:rPr lang="nl-NL" sz="2400" b="0" i="0" u="none" dirty="0" smtClean="0">
                <a:solidFill>
                  <a:srgbClr val="224736"/>
                </a:solidFill>
                <a:latin typeface="Arial" pitchFamily="34" charset="0"/>
                <a:cs typeface="Arial" pitchFamily="34" charset="0"/>
              </a:rPr>
              <a:t>Eigen </a:t>
            </a:r>
            <a:r>
              <a:rPr lang="nl-NL" sz="2400" b="0" i="0" u="none" dirty="0">
                <a:solidFill>
                  <a:srgbClr val="224736"/>
                </a:solidFill>
                <a:latin typeface="Arial" pitchFamily="34" charset="0"/>
                <a:cs typeface="Arial" pitchFamily="34" charset="0"/>
              </a:rPr>
              <a:t>grenzen bewaken en </a:t>
            </a:r>
            <a:r>
              <a:rPr lang="nl-NL" sz="2400" b="0" i="0" u="none" dirty="0" smtClean="0">
                <a:solidFill>
                  <a:srgbClr val="224736"/>
                </a:solidFill>
                <a:latin typeface="Arial" pitchFamily="34" charset="0"/>
                <a:cs typeface="Arial" pitchFamily="34" charset="0"/>
              </a:rPr>
              <a:t>aangeven.</a:t>
            </a:r>
            <a:endParaRPr lang="nl-NL" sz="2400" b="0" i="0" u="none" dirty="0">
              <a:solidFill>
                <a:srgbClr val="224736"/>
              </a:solidFill>
              <a:latin typeface="Arial" pitchFamily="34" charset="0"/>
              <a:cs typeface="Arial" pitchFamily="34" charset="0"/>
            </a:endParaRPr>
          </a:p>
          <a:p>
            <a:pPr marL="360363" indent="-360363" eaLnBrk="0" hangingPunct="0">
              <a:spcBef>
                <a:spcPts val="2400"/>
              </a:spcBef>
              <a:buFontTx/>
              <a:buChar char="•"/>
            </a:pPr>
            <a:r>
              <a:rPr lang="nl-NL" sz="2400" b="0" i="0" u="none" dirty="0" smtClean="0">
                <a:solidFill>
                  <a:srgbClr val="224736"/>
                </a:solidFill>
                <a:latin typeface="Arial" pitchFamily="34" charset="0"/>
                <a:cs typeface="Arial" pitchFamily="34" charset="0"/>
              </a:rPr>
              <a:t>Persoonlijke </a:t>
            </a:r>
            <a:r>
              <a:rPr lang="nl-NL" sz="2400" b="0" i="0" u="none" dirty="0">
                <a:solidFill>
                  <a:srgbClr val="224736"/>
                </a:solidFill>
                <a:latin typeface="Arial" pitchFamily="34" charset="0"/>
                <a:cs typeface="Arial" pitchFamily="34" charset="0"/>
              </a:rPr>
              <a:t>informatie </a:t>
            </a:r>
            <a:r>
              <a:rPr lang="nl-NL" sz="2400" b="0" i="0" u="none" dirty="0" smtClean="0">
                <a:solidFill>
                  <a:srgbClr val="224736"/>
                </a:solidFill>
                <a:latin typeface="Arial" pitchFamily="34" charset="0"/>
                <a:cs typeface="Arial" pitchFamily="34" charset="0"/>
              </a:rPr>
              <a:t>vertrouwelijk behandelen.</a:t>
            </a:r>
            <a:endParaRPr lang="nl-NL" sz="2400" b="0" i="0" u="none" dirty="0">
              <a:solidFill>
                <a:srgbClr val="224736"/>
              </a:solidFill>
              <a:latin typeface="Arial" pitchFamily="34" charset="0"/>
              <a:cs typeface="Arial" pitchFamily="34" charset="0"/>
            </a:endParaRPr>
          </a:p>
          <a:p>
            <a:pPr marL="360363" indent="-360363" eaLnBrk="0" hangingPunct="0">
              <a:spcBef>
                <a:spcPts val="2400"/>
              </a:spcBef>
              <a:buFontTx/>
              <a:buChar char="•"/>
            </a:pPr>
            <a:r>
              <a:rPr lang="nl-NL" sz="2400" b="0" i="0" u="none" dirty="0" smtClean="0">
                <a:solidFill>
                  <a:srgbClr val="224736"/>
                </a:solidFill>
                <a:latin typeface="Arial" pitchFamily="34" charset="0"/>
                <a:cs typeface="Arial" pitchFamily="34" charset="0"/>
              </a:rPr>
              <a:t>Veiligheid </a:t>
            </a:r>
            <a:r>
              <a:rPr lang="nl-NL" sz="2400" b="0" i="0" u="none" dirty="0">
                <a:solidFill>
                  <a:srgbClr val="224736"/>
                </a:solidFill>
                <a:latin typeface="Arial" pitchFamily="34" charset="0"/>
                <a:cs typeface="Arial" pitchFamily="34" charset="0"/>
              </a:rPr>
              <a:t>staat </a:t>
            </a:r>
            <a:r>
              <a:rPr lang="nl-NL" sz="2400" b="0" i="0" u="none" dirty="0" smtClean="0">
                <a:solidFill>
                  <a:srgbClr val="224736"/>
                </a:solidFill>
                <a:latin typeface="Arial" pitchFamily="34" charset="0"/>
                <a:cs typeface="Arial" pitchFamily="34" charset="0"/>
              </a:rPr>
              <a:t>voorop.        </a:t>
            </a:r>
            <a:endParaRPr lang="nl-NL" sz="2400" b="0" i="0" u="none" dirty="0">
              <a:solidFill>
                <a:srgbClr val="224736"/>
              </a:solidFill>
              <a:latin typeface="Arial" pitchFamily="34" charset="0"/>
              <a:cs typeface="Arial" pitchFamily="34" charset="0"/>
            </a:endParaRPr>
          </a:p>
          <a:p>
            <a:pPr marL="360363" indent="-360363" eaLnBrk="0" hangingPunct="0">
              <a:spcBef>
                <a:spcPts val="2400"/>
              </a:spcBef>
              <a:buFontTx/>
              <a:buChar char="•"/>
            </a:pPr>
            <a:r>
              <a:rPr lang="en-US" sz="2400" b="0" i="0" u="none" dirty="0" err="1" smtClean="0">
                <a:solidFill>
                  <a:srgbClr val="224736"/>
                </a:solidFill>
                <a:latin typeface="Arial" pitchFamily="34" charset="0"/>
                <a:cs typeface="Arial" pitchFamily="34" charset="0"/>
              </a:rPr>
              <a:t>Regelmatig</a:t>
            </a:r>
            <a:r>
              <a:rPr lang="en-US" sz="2400" b="0" i="0" u="none" dirty="0" smtClean="0">
                <a:solidFill>
                  <a:srgbClr val="224736"/>
                </a:solidFill>
                <a:latin typeface="Arial" pitchFamily="34" charset="0"/>
                <a:cs typeface="Arial" pitchFamily="34" charset="0"/>
              </a:rPr>
              <a:t> </a:t>
            </a:r>
            <a:r>
              <a:rPr lang="en-US" sz="2400" b="0" i="0" u="none" dirty="0">
                <a:solidFill>
                  <a:srgbClr val="224736"/>
                </a:solidFill>
                <a:latin typeface="Arial" pitchFamily="34" charset="0"/>
                <a:cs typeface="Arial" pitchFamily="34" charset="0"/>
              </a:rPr>
              <a:t>(</a:t>
            </a:r>
            <a:r>
              <a:rPr lang="en-US" sz="2400" b="0" i="0" u="none" dirty="0" err="1">
                <a:solidFill>
                  <a:srgbClr val="224736"/>
                </a:solidFill>
                <a:latin typeface="Arial" pitchFamily="34" charset="0"/>
                <a:cs typeface="Arial" pitchFamily="34" charset="0"/>
              </a:rPr>
              <a:t>kort</a:t>
            </a:r>
            <a:r>
              <a:rPr lang="en-US" sz="2400" b="0" i="0" u="none" dirty="0">
                <a:solidFill>
                  <a:srgbClr val="224736"/>
                </a:solidFill>
                <a:latin typeface="Arial" pitchFamily="34" charset="0"/>
                <a:cs typeface="Arial" pitchFamily="34" charset="0"/>
              </a:rPr>
              <a:t>) </a:t>
            </a:r>
            <a:r>
              <a:rPr lang="en-US" sz="2400" b="0" i="0" u="none" dirty="0" err="1" smtClean="0">
                <a:solidFill>
                  <a:srgbClr val="224736"/>
                </a:solidFill>
                <a:latin typeface="Arial" pitchFamily="34" charset="0"/>
                <a:cs typeface="Arial" pitchFamily="34" charset="0"/>
              </a:rPr>
              <a:t>pauzeren</a:t>
            </a:r>
            <a:r>
              <a:rPr lang="en-US" sz="2400" b="0" i="0" u="none" dirty="0" smtClean="0">
                <a:solidFill>
                  <a:srgbClr val="224736"/>
                </a:solidFill>
                <a:latin typeface="Arial" pitchFamily="34" charset="0"/>
                <a:cs typeface="Arial" pitchFamily="34" charset="0"/>
              </a:rPr>
              <a:t>.</a:t>
            </a:r>
            <a:endParaRPr lang="nl-NL" sz="2400" b="0" i="0" u="none" dirty="0">
              <a:solidFill>
                <a:srgbClr val="224736"/>
              </a:solidFill>
              <a:latin typeface="Arial" pitchFamily="34" charset="0"/>
              <a:cs typeface="Arial" pitchFamily="34" charset="0"/>
            </a:endParaRPr>
          </a:p>
          <a:p>
            <a:pPr marL="360363" indent="-360363" eaLnBrk="0" hangingPunct="0">
              <a:spcBef>
                <a:spcPts val="2400"/>
              </a:spcBef>
              <a:buFontTx/>
              <a:buChar char="•"/>
            </a:pPr>
            <a:r>
              <a:rPr lang="nl-NL" sz="2400" b="0" i="0" u="none" dirty="0" smtClean="0">
                <a:solidFill>
                  <a:srgbClr val="224736"/>
                </a:solidFill>
                <a:latin typeface="Arial" pitchFamily="34" charset="0"/>
                <a:cs typeface="Arial" pitchFamily="34" charset="0"/>
              </a:rPr>
              <a:t>Mobiele </a:t>
            </a:r>
            <a:r>
              <a:rPr lang="nl-NL" sz="2400" b="0" i="0" u="none" dirty="0">
                <a:solidFill>
                  <a:srgbClr val="224736"/>
                </a:solidFill>
                <a:latin typeface="Arial" pitchFamily="34" charset="0"/>
                <a:cs typeface="Arial" pitchFamily="34" charset="0"/>
              </a:rPr>
              <a:t>telefoons </a:t>
            </a:r>
            <a:r>
              <a:rPr lang="nl-NL" sz="2400" b="0" i="0" u="none" dirty="0" smtClean="0">
                <a:solidFill>
                  <a:srgbClr val="224736"/>
                </a:solidFill>
                <a:latin typeface="Arial" pitchFamily="34" charset="0"/>
                <a:cs typeface="Arial" pitchFamily="34" charset="0"/>
              </a:rPr>
              <a:t>uit.</a:t>
            </a:r>
            <a:endParaRPr lang="nl-NL" sz="2400" b="0" i="0" u="none" dirty="0">
              <a:solidFill>
                <a:srgbClr val="224736"/>
              </a:solidFill>
              <a:latin typeface="Arial" pitchFamily="34" charset="0"/>
              <a:cs typeface="Arial" pitchFamily="34" charset="0"/>
            </a:endParaRPr>
          </a:p>
        </p:txBody>
      </p:sp>
    </p:spTree>
    <p:extLst>
      <p:ext uri="{BB962C8B-B14F-4D97-AF65-F5344CB8AC3E}">
        <p14:creationId xmlns:p14="http://schemas.microsoft.com/office/powerpoint/2010/main" val="381036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box(out)">
                                      <p:cBhvr>
                                        <p:cTn id="7" dur="500"/>
                                        <p:tgtEl>
                                          <p:spTgt spid="205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052">
                                            <p:txEl>
                                              <p:pRg st="0" end="0"/>
                                            </p:txEl>
                                          </p:spTgt>
                                        </p:tgtEl>
                                        <p:attrNameLst>
                                          <p:attrName>style.visibility</p:attrName>
                                        </p:attrNameLst>
                                      </p:cBhvr>
                                      <p:to>
                                        <p:strVal val="visible"/>
                                      </p:to>
                                    </p:set>
                                    <p:animEffect transition="in" filter="box(out)">
                                      <p:cBhvr>
                                        <p:cTn id="12" dur="500"/>
                                        <p:tgtEl>
                                          <p:spTgt spid="2052">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052">
                                            <p:txEl>
                                              <p:pRg st="1" end="1"/>
                                            </p:txEl>
                                          </p:spTgt>
                                        </p:tgtEl>
                                        <p:attrNameLst>
                                          <p:attrName>style.visibility</p:attrName>
                                        </p:attrNameLst>
                                      </p:cBhvr>
                                      <p:to>
                                        <p:strVal val="visible"/>
                                      </p:to>
                                    </p:set>
                                    <p:animEffect transition="in" filter="box(out)">
                                      <p:cBhvr>
                                        <p:cTn id="17" dur="500"/>
                                        <p:tgtEl>
                                          <p:spTgt spid="2052">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052">
                                            <p:txEl>
                                              <p:pRg st="2" end="2"/>
                                            </p:txEl>
                                          </p:spTgt>
                                        </p:tgtEl>
                                        <p:attrNameLst>
                                          <p:attrName>style.visibility</p:attrName>
                                        </p:attrNameLst>
                                      </p:cBhvr>
                                      <p:to>
                                        <p:strVal val="visible"/>
                                      </p:to>
                                    </p:set>
                                    <p:animEffect transition="in" filter="box(out)">
                                      <p:cBhvr>
                                        <p:cTn id="22" dur="500"/>
                                        <p:tgtEl>
                                          <p:spTgt spid="2052">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052">
                                            <p:txEl>
                                              <p:pRg st="3" end="3"/>
                                            </p:txEl>
                                          </p:spTgt>
                                        </p:tgtEl>
                                        <p:attrNameLst>
                                          <p:attrName>style.visibility</p:attrName>
                                        </p:attrNameLst>
                                      </p:cBhvr>
                                      <p:to>
                                        <p:strVal val="visible"/>
                                      </p:to>
                                    </p:set>
                                    <p:animEffect transition="in" filter="box(out)">
                                      <p:cBhvr>
                                        <p:cTn id="27" dur="500"/>
                                        <p:tgtEl>
                                          <p:spTgt spid="2052">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052">
                                            <p:txEl>
                                              <p:pRg st="4" end="4"/>
                                            </p:txEl>
                                          </p:spTgt>
                                        </p:tgtEl>
                                        <p:attrNameLst>
                                          <p:attrName>style.visibility</p:attrName>
                                        </p:attrNameLst>
                                      </p:cBhvr>
                                      <p:to>
                                        <p:strVal val="visible"/>
                                      </p:to>
                                    </p:set>
                                    <p:animEffect transition="in" filter="box(out)">
                                      <p:cBhvr>
                                        <p:cTn id="32" dur="500"/>
                                        <p:tgtEl>
                                          <p:spTgt spid="2052">
                                            <p:txEl>
                                              <p:pRg st="4" end="4"/>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052">
                                            <p:txEl>
                                              <p:pRg st="5" end="5"/>
                                            </p:txEl>
                                          </p:spTgt>
                                        </p:tgtEl>
                                        <p:attrNameLst>
                                          <p:attrName>style.visibility</p:attrName>
                                        </p:attrNameLst>
                                      </p:cBhvr>
                                      <p:to>
                                        <p:strVal val="visible"/>
                                      </p:to>
                                    </p:set>
                                    <p:animEffect transition="in" filter="box(out)">
                                      <p:cBhvr>
                                        <p:cTn id="37" dur="500"/>
                                        <p:tgtEl>
                                          <p:spTgt spid="2052">
                                            <p:txEl>
                                              <p:pRg st="5" end="5"/>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P spid="2052"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11560" y="620688"/>
            <a:ext cx="7239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i="0" u="none" dirty="0" err="1">
                <a:solidFill>
                  <a:srgbClr val="B6B700"/>
                </a:solidFill>
              </a:rPr>
              <a:t>Waarneming</a:t>
            </a:r>
            <a:endParaRPr lang="nl-NL" sz="3200" i="0" u="none" dirty="0">
              <a:solidFill>
                <a:srgbClr val="B6B700"/>
              </a:solidFill>
            </a:endParaRPr>
          </a:p>
        </p:txBody>
      </p:sp>
      <p:sp>
        <p:nvSpPr>
          <p:cNvPr id="75779" name="Text Box 3"/>
          <p:cNvSpPr txBox="1">
            <a:spLocks noChangeArrowheads="1"/>
          </p:cNvSpPr>
          <p:nvPr/>
        </p:nvSpPr>
        <p:spPr bwMode="auto">
          <a:xfrm>
            <a:off x="611560" y="2276872"/>
            <a:ext cx="6237312" cy="3231654"/>
          </a:xfrm>
          <a:prstGeom prst="rect">
            <a:avLst/>
          </a:prstGeom>
          <a:noFill/>
          <a:ln w="9525">
            <a:noFill/>
            <a:miter lim="800000"/>
            <a:headEnd/>
            <a:tailEnd/>
          </a:ln>
        </p:spPr>
        <p:txBody>
          <a:bodyPr wrap="square">
            <a:spAutoFit/>
          </a:bodyPr>
          <a:lstStyle/>
          <a:p>
            <a:pPr eaLnBrk="0" hangingPunct="0">
              <a:spcBef>
                <a:spcPts val="1200"/>
              </a:spcBef>
              <a:spcAft>
                <a:spcPts val="1200"/>
              </a:spcAft>
              <a:defRPr/>
            </a:pPr>
            <a:r>
              <a:rPr lang="nl-NL" sz="2400" b="0" i="0" u="none" dirty="0">
                <a:solidFill>
                  <a:srgbClr val="224736"/>
                </a:solidFill>
                <a:latin typeface="Arial"/>
              </a:rPr>
              <a:t>= selectief,…. :</a:t>
            </a:r>
          </a:p>
          <a:p>
            <a:pPr eaLnBrk="0" hangingPunct="0">
              <a:spcBef>
                <a:spcPts val="1200"/>
              </a:spcBef>
              <a:spcAft>
                <a:spcPts val="1200"/>
              </a:spcAft>
              <a:buSzPct val="150000"/>
              <a:buFontTx/>
              <a:buChar char="•"/>
              <a:defRPr/>
            </a:pPr>
            <a:r>
              <a:rPr lang="nl-NL" sz="2400" b="0" i="0" u="none" dirty="0">
                <a:solidFill>
                  <a:srgbClr val="224736"/>
                </a:solidFill>
                <a:latin typeface="Arial"/>
              </a:rPr>
              <a:t>  We zien wat we </a:t>
            </a:r>
            <a:r>
              <a:rPr lang="nl-NL" sz="2400" b="0" i="0" dirty="0">
                <a:solidFill>
                  <a:srgbClr val="224736"/>
                </a:solidFill>
                <a:latin typeface="Arial"/>
              </a:rPr>
              <a:t>verwachten</a:t>
            </a:r>
            <a:r>
              <a:rPr lang="nl-NL" sz="2400" b="0" i="0" u="none" dirty="0">
                <a:solidFill>
                  <a:srgbClr val="224736"/>
                </a:solidFill>
                <a:latin typeface="Arial"/>
              </a:rPr>
              <a:t> te zien</a:t>
            </a:r>
            <a:r>
              <a:rPr lang="en-US" sz="2400" b="0" i="0" u="none" dirty="0">
                <a:solidFill>
                  <a:srgbClr val="224736"/>
                </a:solidFill>
                <a:latin typeface="Arial"/>
              </a:rPr>
              <a:t>.</a:t>
            </a:r>
          </a:p>
          <a:p>
            <a:pPr eaLnBrk="0" hangingPunct="0">
              <a:spcBef>
                <a:spcPts val="1200"/>
              </a:spcBef>
              <a:spcAft>
                <a:spcPts val="1200"/>
              </a:spcAft>
              <a:buSzPct val="150000"/>
              <a:buFontTx/>
              <a:buChar char="•"/>
              <a:defRPr/>
            </a:pPr>
            <a:r>
              <a:rPr lang="nl-NL" sz="2400" b="0" i="0" u="none" dirty="0">
                <a:solidFill>
                  <a:srgbClr val="224736"/>
                </a:solidFill>
                <a:latin typeface="Arial"/>
              </a:rPr>
              <a:t>  We zien wat we </a:t>
            </a:r>
            <a:r>
              <a:rPr lang="nl-NL" sz="2400" b="0" i="0" dirty="0">
                <a:solidFill>
                  <a:srgbClr val="224736"/>
                </a:solidFill>
                <a:latin typeface="Arial"/>
              </a:rPr>
              <a:t>willen</a:t>
            </a:r>
            <a:r>
              <a:rPr lang="nl-NL" sz="2400" b="0" i="0" u="none" dirty="0">
                <a:solidFill>
                  <a:srgbClr val="224736"/>
                </a:solidFill>
                <a:latin typeface="Arial"/>
              </a:rPr>
              <a:t> zien</a:t>
            </a:r>
            <a:r>
              <a:rPr lang="en-US" sz="2400" b="0" i="0" u="none" dirty="0">
                <a:solidFill>
                  <a:srgbClr val="224736"/>
                </a:solidFill>
                <a:latin typeface="Arial"/>
              </a:rPr>
              <a:t>.</a:t>
            </a:r>
            <a:endParaRPr lang="nl-NL" sz="2400" b="0" i="0" u="none" dirty="0">
              <a:solidFill>
                <a:srgbClr val="224736"/>
              </a:solidFill>
              <a:latin typeface="Arial"/>
            </a:endParaRPr>
          </a:p>
          <a:p>
            <a:pPr marL="354013" indent="-354013" eaLnBrk="0" hangingPunct="0">
              <a:spcBef>
                <a:spcPts val="1200"/>
              </a:spcBef>
              <a:spcAft>
                <a:spcPts val="1200"/>
              </a:spcAft>
              <a:buSzPct val="150000"/>
              <a:buFontTx/>
              <a:buChar char="•"/>
              <a:defRPr/>
            </a:pPr>
            <a:r>
              <a:rPr lang="nl-NL" sz="2400" b="0" i="0" u="none" dirty="0">
                <a:solidFill>
                  <a:srgbClr val="224736"/>
                </a:solidFill>
                <a:latin typeface="Arial"/>
              </a:rPr>
              <a:t>We zien dat waarop we vanuit onze  </a:t>
            </a:r>
            <a:r>
              <a:rPr lang="nl-NL" sz="2400" b="0" i="0" dirty="0">
                <a:solidFill>
                  <a:srgbClr val="224736"/>
                </a:solidFill>
                <a:latin typeface="Arial"/>
              </a:rPr>
              <a:t>achtergrond</a:t>
            </a:r>
            <a:r>
              <a:rPr lang="nl-NL" sz="2400" b="0" i="0" u="none" dirty="0">
                <a:solidFill>
                  <a:srgbClr val="224736"/>
                </a:solidFill>
                <a:latin typeface="Arial"/>
              </a:rPr>
              <a:t> zijn voorbereid</a:t>
            </a:r>
            <a:r>
              <a:rPr lang="en-US" sz="2400" b="0" i="0" u="none" dirty="0">
                <a:solidFill>
                  <a:srgbClr val="224736"/>
                </a:solidFill>
                <a:latin typeface="Arial"/>
              </a:rPr>
              <a:t> </a:t>
            </a:r>
            <a:r>
              <a:rPr lang="en-US" sz="2400" b="0" i="0" u="none" dirty="0" smtClean="0">
                <a:solidFill>
                  <a:srgbClr val="224736"/>
                </a:solidFill>
                <a:latin typeface="Arial"/>
              </a:rPr>
              <a:t>(….</a:t>
            </a:r>
            <a:r>
              <a:rPr lang="en-US" sz="2400" b="0" i="0" u="none" dirty="0" err="1" smtClean="0">
                <a:solidFill>
                  <a:srgbClr val="224736"/>
                </a:solidFill>
                <a:latin typeface="Arial"/>
              </a:rPr>
              <a:t>opvoeding</a:t>
            </a:r>
            <a:r>
              <a:rPr lang="en-US" sz="2400" b="0" i="0" u="none" dirty="0">
                <a:solidFill>
                  <a:srgbClr val="224736"/>
                </a:solidFill>
                <a:latin typeface="Arial"/>
              </a:rPr>
              <a:t>, </a:t>
            </a:r>
            <a:r>
              <a:rPr lang="en-US" sz="2400" b="0" i="0" u="none" dirty="0" err="1">
                <a:solidFill>
                  <a:srgbClr val="224736"/>
                </a:solidFill>
                <a:latin typeface="Arial"/>
              </a:rPr>
              <a:t>opleiding</a:t>
            </a:r>
            <a:r>
              <a:rPr lang="en-US" sz="2400" b="0" i="0" u="none" dirty="0">
                <a:solidFill>
                  <a:srgbClr val="224736"/>
                </a:solidFill>
                <a:latin typeface="Arial"/>
              </a:rPr>
              <a:t>).</a:t>
            </a:r>
            <a:endParaRPr lang="nl-NL" sz="2400" b="0" i="0" u="none" dirty="0">
              <a:solidFill>
                <a:srgbClr val="224736"/>
              </a:solidFill>
              <a:latin typeface="Arial"/>
            </a:endParaRPr>
          </a:p>
        </p:txBody>
      </p:sp>
    </p:spTree>
    <p:extLst>
      <p:ext uri="{BB962C8B-B14F-4D97-AF65-F5344CB8AC3E}">
        <p14:creationId xmlns:p14="http://schemas.microsoft.com/office/powerpoint/2010/main" val="2162674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 calcmode="lin" valueType="num">
                                      <p:cBhvr>
                                        <p:cTn id="7" dur="500" fill="hold"/>
                                        <p:tgtEl>
                                          <p:spTgt spid="75779"/>
                                        </p:tgtEl>
                                        <p:attrNameLst>
                                          <p:attrName>ppt_w</p:attrName>
                                        </p:attrNameLst>
                                      </p:cBhvr>
                                      <p:tavLst>
                                        <p:tav tm="0">
                                          <p:val>
                                            <p:fltVal val="0"/>
                                          </p:val>
                                        </p:tav>
                                        <p:tav tm="100000">
                                          <p:val>
                                            <p:strVal val="#ppt_w"/>
                                          </p:val>
                                        </p:tav>
                                      </p:tavLst>
                                    </p:anim>
                                    <p:anim calcmode="lin" valueType="num">
                                      <p:cBhvr>
                                        <p:cTn id="8" dur="500" fill="hold"/>
                                        <p:tgtEl>
                                          <p:spTgt spid="7577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539552" y="620688"/>
            <a:ext cx="6096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sz="3200" i="0" u="none" dirty="0">
                <a:solidFill>
                  <a:srgbClr val="B6B700"/>
                </a:solidFill>
              </a:rPr>
              <a:t>Communicatie</a:t>
            </a:r>
          </a:p>
        </p:txBody>
      </p:sp>
      <p:sp>
        <p:nvSpPr>
          <p:cNvPr id="76803" name="Text Box 3"/>
          <p:cNvSpPr txBox="1">
            <a:spLocks noChangeArrowheads="1"/>
          </p:cNvSpPr>
          <p:nvPr/>
        </p:nvSpPr>
        <p:spPr bwMode="auto">
          <a:xfrm>
            <a:off x="539552" y="1844824"/>
            <a:ext cx="7056784" cy="5170646"/>
          </a:xfrm>
          <a:prstGeom prst="rect">
            <a:avLst/>
          </a:prstGeom>
          <a:noFill/>
          <a:ln w="9525">
            <a:noFill/>
            <a:miter lim="800000"/>
            <a:headEnd/>
            <a:tailEnd/>
          </a:ln>
        </p:spPr>
        <p:txBody>
          <a:bodyPr wrap="square">
            <a:spAutoFit/>
          </a:bodyPr>
          <a:lstStyle/>
          <a:p>
            <a:pPr eaLnBrk="0" hangingPunct="0">
              <a:defRPr/>
            </a:pPr>
            <a:r>
              <a:rPr lang="nl-NL" i="0" u="none" dirty="0">
                <a:solidFill>
                  <a:srgbClr val="224736"/>
                </a:solidFill>
                <a:latin typeface="Arial" panose="020B0604020202020204" pitchFamily="34" charset="0"/>
                <a:cs typeface="Arial" panose="020B0604020202020204" pitchFamily="34" charset="0"/>
              </a:rPr>
              <a:t>Verbale communicatie</a:t>
            </a:r>
          </a:p>
          <a:p>
            <a:pPr marL="265113" indent="-265113" eaLnBrk="0" hangingPunct="0">
              <a:buSzPct val="100000"/>
              <a:buFontTx/>
              <a:buChar char="•"/>
              <a:defRPr/>
            </a:pPr>
            <a:r>
              <a:rPr lang="nl-NL" b="0" i="0" u="none" dirty="0">
                <a:solidFill>
                  <a:srgbClr val="224736"/>
                </a:solidFill>
                <a:latin typeface="Arial" panose="020B0604020202020204" pitchFamily="34" charset="0"/>
                <a:cs typeface="Arial" panose="020B0604020202020204" pitchFamily="34" charset="0"/>
              </a:rPr>
              <a:t>Alles wat je zegt met </a:t>
            </a:r>
            <a:r>
              <a:rPr lang="nl-NL" b="0" i="0" u="none" dirty="0" smtClean="0">
                <a:solidFill>
                  <a:srgbClr val="224736"/>
                </a:solidFill>
                <a:latin typeface="Arial" panose="020B0604020202020204" pitchFamily="34" charset="0"/>
                <a:cs typeface="Arial" panose="020B0604020202020204" pitchFamily="34" charset="0"/>
              </a:rPr>
              <a:t>woorden.</a:t>
            </a:r>
            <a:endParaRPr lang="nl-NL" b="0" i="0" u="none" dirty="0">
              <a:solidFill>
                <a:srgbClr val="224736"/>
              </a:solidFill>
              <a:latin typeface="Arial" panose="020B0604020202020204" pitchFamily="34" charset="0"/>
              <a:cs typeface="Arial" panose="020B0604020202020204" pitchFamily="34" charset="0"/>
            </a:endParaRPr>
          </a:p>
          <a:p>
            <a:pPr marL="265113" indent="-265113" eaLnBrk="0" hangingPunct="0">
              <a:buSzPct val="100000"/>
              <a:buFontTx/>
              <a:buChar char="•"/>
            </a:pPr>
            <a:r>
              <a:rPr lang="nl-NL" b="0" i="0" u="none" dirty="0">
                <a:solidFill>
                  <a:srgbClr val="224736"/>
                </a:solidFill>
                <a:latin typeface="Arial" panose="020B0604020202020204" pitchFamily="34" charset="0"/>
                <a:cs typeface="Arial" panose="020B0604020202020204" pitchFamily="34" charset="0"/>
              </a:rPr>
              <a:t>Denotatie (letterlijke betekenis van het woord) en Connotatie (gevoelsbetekenis van woorden</a:t>
            </a:r>
            <a:r>
              <a:rPr lang="nl-NL" b="0" i="0" u="none" dirty="0" smtClean="0">
                <a:solidFill>
                  <a:srgbClr val="224736"/>
                </a:solidFill>
                <a:latin typeface="Arial" panose="020B0604020202020204" pitchFamily="34" charset="0"/>
                <a:cs typeface="Arial" panose="020B0604020202020204" pitchFamily="34" charset="0"/>
              </a:rPr>
              <a:t>).</a:t>
            </a:r>
            <a:endParaRPr lang="nl-NL" b="0" i="0" u="none" dirty="0">
              <a:solidFill>
                <a:srgbClr val="224736"/>
              </a:solidFill>
              <a:latin typeface="Arial" panose="020B0604020202020204" pitchFamily="34" charset="0"/>
              <a:cs typeface="Arial" panose="020B0604020202020204" pitchFamily="34" charset="0"/>
            </a:endParaRPr>
          </a:p>
          <a:p>
            <a:pPr marL="265113" indent="-265113" eaLnBrk="0" hangingPunct="0">
              <a:buSzPct val="100000"/>
              <a:buFontTx/>
              <a:buChar char="•"/>
              <a:defRPr/>
            </a:pPr>
            <a:r>
              <a:rPr lang="nl-NL" b="0" i="0" u="none" dirty="0" smtClean="0">
                <a:solidFill>
                  <a:srgbClr val="224736"/>
                </a:solidFill>
                <a:latin typeface="Arial" panose="020B0604020202020204" pitchFamily="34" charset="0"/>
                <a:cs typeface="Arial" panose="020B0604020202020204" pitchFamily="34" charset="0"/>
              </a:rPr>
              <a:t>Versterkende/verzwakkende woorden.</a:t>
            </a:r>
            <a:endParaRPr lang="en-US" b="0" i="0" u="none" dirty="0">
              <a:solidFill>
                <a:srgbClr val="224736"/>
              </a:solidFill>
              <a:latin typeface="Arial" panose="020B0604020202020204" pitchFamily="34" charset="0"/>
              <a:cs typeface="Arial" panose="020B0604020202020204" pitchFamily="34" charset="0"/>
            </a:endParaRPr>
          </a:p>
          <a:p>
            <a:pPr eaLnBrk="0" hangingPunct="0">
              <a:defRPr/>
            </a:pPr>
            <a:endParaRPr lang="nl-NL" i="0" u="none" dirty="0" smtClean="0">
              <a:solidFill>
                <a:srgbClr val="224736"/>
              </a:solidFill>
              <a:latin typeface="Arial" pitchFamily="34" charset="0"/>
              <a:cs typeface="Arial" pitchFamily="34" charset="0"/>
            </a:endParaRPr>
          </a:p>
          <a:p>
            <a:pPr eaLnBrk="0" hangingPunct="0">
              <a:defRPr/>
            </a:pPr>
            <a:r>
              <a:rPr lang="nl-NL" i="0" u="none" dirty="0" smtClean="0">
                <a:solidFill>
                  <a:srgbClr val="224736"/>
                </a:solidFill>
                <a:latin typeface="Arial" pitchFamily="34" charset="0"/>
                <a:cs typeface="Arial" pitchFamily="34" charset="0"/>
              </a:rPr>
              <a:t>Non </a:t>
            </a:r>
            <a:r>
              <a:rPr lang="nl-NL" i="0" u="none" dirty="0">
                <a:solidFill>
                  <a:srgbClr val="224736"/>
                </a:solidFill>
                <a:latin typeface="Arial" pitchFamily="34" charset="0"/>
                <a:cs typeface="Arial" pitchFamily="34" charset="0"/>
              </a:rPr>
              <a:t>- verbale communicatie</a:t>
            </a:r>
          </a:p>
          <a:p>
            <a:pPr marL="269875" indent="-269875" eaLnBrk="0" hangingPunct="0">
              <a:buSzPct val="100000"/>
              <a:buFontTx/>
              <a:buChar char="•"/>
              <a:defRPr/>
            </a:pPr>
            <a:r>
              <a:rPr lang="nl-NL" b="0" i="0" u="none" dirty="0">
                <a:solidFill>
                  <a:srgbClr val="224736"/>
                </a:solidFill>
                <a:latin typeface="Arial" pitchFamily="34" charset="0"/>
                <a:cs typeface="Arial" pitchFamily="34" charset="0"/>
              </a:rPr>
              <a:t>Alles wat je met je lichaam doet, behalve </a:t>
            </a:r>
            <a:r>
              <a:rPr lang="nl-NL" b="0" i="0" u="none" dirty="0" smtClean="0">
                <a:solidFill>
                  <a:srgbClr val="224736"/>
                </a:solidFill>
                <a:latin typeface="Arial" pitchFamily="34" charset="0"/>
                <a:cs typeface="Arial" pitchFamily="34" charset="0"/>
              </a:rPr>
              <a:t>praten.</a:t>
            </a:r>
            <a:endParaRPr lang="nl-NL" b="0" i="0" u="none" dirty="0">
              <a:solidFill>
                <a:srgbClr val="224736"/>
              </a:solidFill>
              <a:latin typeface="Arial" pitchFamily="34" charset="0"/>
              <a:cs typeface="Arial" pitchFamily="34" charset="0"/>
            </a:endParaRPr>
          </a:p>
          <a:p>
            <a:pPr marL="269875" indent="-269875" eaLnBrk="0" hangingPunct="0">
              <a:buSzPct val="100000"/>
              <a:buFontTx/>
              <a:buChar char="•"/>
              <a:defRPr/>
            </a:pPr>
            <a:r>
              <a:rPr lang="nl-NL" b="0" i="0" u="none" dirty="0">
                <a:solidFill>
                  <a:srgbClr val="224736"/>
                </a:solidFill>
                <a:latin typeface="Arial" pitchFamily="34" charset="0"/>
                <a:cs typeface="Arial" pitchFamily="34" charset="0"/>
              </a:rPr>
              <a:t>Houding, mimiek, gebaar</a:t>
            </a:r>
            <a:r>
              <a:rPr lang="en-US" b="0" i="0" u="none" dirty="0">
                <a:solidFill>
                  <a:srgbClr val="224736"/>
                </a:solidFill>
                <a:latin typeface="Arial" pitchFamily="34" charset="0"/>
                <a:cs typeface="Arial" pitchFamily="34" charset="0"/>
              </a:rPr>
              <a:t>, </a:t>
            </a:r>
            <a:r>
              <a:rPr lang="nl-NL" b="0" i="0" u="none" dirty="0">
                <a:solidFill>
                  <a:srgbClr val="224736"/>
                </a:solidFill>
                <a:latin typeface="Arial" pitchFamily="34" charset="0"/>
                <a:cs typeface="Arial" pitchFamily="34" charset="0"/>
              </a:rPr>
              <a:t>stem</a:t>
            </a:r>
            <a:r>
              <a:rPr lang="en-US" b="0" i="0" u="none" dirty="0">
                <a:solidFill>
                  <a:srgbClr val="224736"/>
                </a:solidFill>
                <a:latin typeface="Arial" pitchFamily="34" charset="0"/>
                <a:cs typeface="Arial" pitchFamily="34" charset="0"/>
              </a:rPr>
              <a:t> en </a:t>
            </a:r>
            <a:r>
              <a:rPr lang="en-US" b="0" i="0" u="none" dirty="0" err="1">
                <a:solidFill>
                  <a:srgbClr val="224736"/>
                </a:solidFill>
                <a:latin typeface="Arial" pitchFamily="34" charset="0"/>
                <a:cs typeface="Arial" pitchFamily="34" charset="0"/>
              </a:rPr>
              <a:t>schriftelijk</a:t>
            </a:r>
            <a:r>
              <a:rPr lang="en-US" b="0" i="0" u="none" dirty="0">
                <a:solidFill>
                  <a:srgbClr val="224736"/>
                </a:solidFill>
                <a:latin typeface="Arial" pitchFamily="34" charset="0"/>
                <a:cs typeface="Arial" pitchFamily="34" charset="0"/>
              </a:rPr>
              <a:t> (..KOEIENLETTERS</a:t>
            </a:r>
            <a:r>
              <a:rPr lang="en-US" b="0" i="0" u="none" dirty="0" smtClean="0">
                <a:solidFill>
                  <a:srgbClr val="224736"/>
                </a:solidFill>
                <a:latin typeface="Arial" pitchFamily="34" charset="0"/>
                <a:cs typeface="Arial" pitchFamily="34" charset="0"/>
              </a:rPr>
              <a:t>).    </a:t>
            </a:r>
            <a:endParaRPr lang="nl-NL" b="0" i="0" u="none" dirty="0">
              <a:solidFill>
                <a:srgbClr val="224736"/>
              </a:solidFill>
              <a:latin typeface="Arial" pitchFamily="34" charset="0"/>
              <a:cs typeface="Arial" pitchFamily="34" charset="0"/>
            </a:endParaRPr>
          </a:p>
          <a:p>
            <a:pPr eaLnBrk="0" hangingPunct="0">
              <a:buSzPct val="100000"/>
              <a:buFontTx/>
              <a:buChar char="•"/>
              <a:defRPr/>
            </a:pPr>
            <a:r>
              <a:rPr lang="nl-NL" b="0" i="0" u="none" dirty="0">
                <a:solidFill>
                  <a:srgbClr val="224736"/>
                </a:solidFill>
                <a:latin typeface="Arial" pitchFamily="34" charset="0"/>
                <a:cs typeface="Arial" pitchFamily="34" charset="0"/>
              </a:rPr>
              <a:t> “</a:t>
            </a:r>
            <a:r>
              <a:rPr lang="nl-NL" b="0" i="0" u="none" dirty="0" err="1">
                <a:solidFill>
                  <a:srgbClr val="224736"/>
                </a:solidFill>
                <a:latin typeface="Arial" pitchFamily="34" charset="0"/>
                <a:cs typeface="Arial" pitchFamily="34" charset="0"/>
              </a:rPr>
              <a:t>Paraverbale</a:t>
            </a:r>
            <a:r>
              <a:rPr lang="nl-NL" b="0" i="0" u="none" dirty="0">
                <a:solidFill>
                  <a:srgbClr val="224736"/>
                </a:solidFill>
                <a:latin typeface="Arial" pitchFamily="34" charset="0"/>
                <a:cs typeface="Arial" pitchFamily="34" charset="0"/>
              </a:rPr>
              <a:t> communicatie</a:t>
            </a:r>
            <a:r>
              <a:rPr lang="nl-NL" b="0" i="0" u="none" dirty="0" smtClean="0">
                <a:solidFill>
                  <a:srgbClr val="224736"/>
                </a:solidFill>
                <a:latin typeface="Arial" pitchFamily="34" charset="0"/>
                <a:cs typeface="Arial" pitchFamily="34" charset="0"/>
              </a:rPr>
              <a:t>”.</a:t>
            </a:r>
            <a:endParaRPr lang="en-US" b="0" i="0" u="none" dirty="0">
              <a:solidFill>
                <a:srgbClr val="224736"/>
              </a:solidFill>
              <a:latin typeface="Arial" panose="020B0604020202020204" pitchFamily="34" charset="0"/>
              <a:cs typeface="Arial" panose="020B0604020202020204" pitchFamily="34" charset="0"/>
            </a:endParaRPr>
          </a:p>
          <a:p>
            <a:pPr eaLnBrk="0" hangingPunct="0">
              <a:defRPr/>
            </a:pPr>
            <a:r>
              <a:rPr lang="nl-NL" b="0" i="0" u="none" dirty="0">
                <a:solidFill>
                  <a:srgbClr val="224736"/>
                </a:solidFill>
                <a:latin typeface="Arial" panose="020B0604020202020204" pitchFamily="34" charset="0"/>
                <a:cs typeface="Arial" panose="020B0604020202020204" pitchFamily="34" charset="0"/>
              </a:rPr>
              <a:t>	</a:t>
            </a:r>
            <a:endParaRPr lang="nl-NL" i="0" dirty="0">
              <a:solidFill>
                <a:srgbClr val="2247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606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6802">
                                            <p:txEl>
                                              <p:pRg st="0" end="0"/>
                                            </p:txEl>
                                          </p:spTgt>
                                        </p:tgtEl>
                                        <p:attrNameLst>
                                          <p:attrName>style.visibility</p:attrName>
                                        </p:attrNameLst>
                                      </p:cBhvr>
                                      <p:to>
                                        <p:strVal val="visible"/>
                                      </p:to>
                                    </p:set>
                                    <p:animEffect transition="in" filter="box(out)">
                                      <p:cBhvr>
                                        <p:cTn id="7" dur="500"/>
                                        <p:tgtEl>
                                          <p:spTgt spid="7680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6803">
                                            <p:txEl>
                                              <p:pRg st="0" end="0"/>
                                            </p:txEl>
                                          </p:spTgt>
                                        </p:tgtEl>
                                        <p:attrNameLst>
                                          <p:attrName>style.visibility</p:attrName>
                                        </p:attrNameLst>
                                      </p:cBhvr>
                                      <p:to>
                                        <p:strVal val="visible"/>
                                      </p:to>
                                    </p:set>
                                    <p:animEffect transition="in" filter="box(out)">
                                      <p:cBhvr>
                                        <p:cTn id="12" dur="500"/>
                                        <p:tgtEl>
                                          <p:spTgt spid="7680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76803">
                                            <p:txEl>
                                              <p:pRg st="1" end="1"/>
                                            </p:txEl>
                                          </p:spTgt>
                                        </p:tgtEl>
                                        <p:attrNameLst>
                                          <p:attrName>style.visibility</p:attrName>
                                        </p:attrNameLst>
                                      </p:cBhvr>
                                      <p:to>
                                        <p:strVal val="visible"/>
                                      </p:to>
                                    </p:set>
                                    <p:animEffect transition="in" filter="box(out)">
                                      <p:cBhvr>
                                        <p:cTn id="17" dur="500"/>
                                        <p:tgtEl>
                                          <p:spTgt spid="7680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76803">
                                            <p:txEl>
                                              <p:pRg st="2" end="2"/>
                                            </p:txEl>
                                          </p:spTgt>
                                        </p:tgtEl>
                                        <p:attrNameLst>
                                          <p:attrName>style.visibility</p:attrName>
                                        </p:attrNameLst>
                                      </p:cBhvr>
                                      <p:to>
                                        <p:strVal val="visible"/>
                                      </p:to>
                                    </p:set>
                                    <p:animEffect transition="in" filter="box(out)">
                                      <p:cBhvr>
                                        <p:cTn id="22" dur="500"/>
                                        <p:tgtEl>
                                          <p:spTgt spid="76803">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76803">
                                            <p:txEl>
                                              <p:pRg st="3" end="3"/>
                                            </p:txEl>
                                          </p:spTgt>
                                        </p:tgtEl>
                                        <p:attrNameLst>
                                          <p:attrName>style.visibility</p:attrName>
                                        </p:attrNameLst>
                                      </p:cBhvr>
                                      <p:to>
                                        <p:strVal val="visible"/>
                                      </p:to>
                                    </p:set>
                                    <p:animEffect transition="in" filter="box(out)">
                                      <p:cBhvr>
                                        <p:cTn id="27" dur="500"/>
                                        <p:tgtEl>
                                          <p:spTgt spid="76803">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76803">
                                            <p:txEl>
                                              <p:pRg st="5" end="5"/>
                                            </p:txEl>
                                          </p:spTgt>
                                        </p:tgtEl>
                                        <p:attrNameLst>
                                          <p:attrName>style.visibility</p:attrName>
                                        </p:attrNameLst>
                                      </p:cBhvr>
                                      <p:to>
                                        <p:strVal val="visible"/>
                                      </p:to>
                                    </p:set>
                                    <p:animEffect transition="in" filter="box(out)">
                                      <p:cBhvr>
                                        <p:cTn id="32" dur="500"/>
                                        <p:tgtEl>
                                          <p:spTgt spid="7680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76803">
                                            <p:txEl>
                                              <p:pRg st="6" end="6"/>
                                            </p:txEl>
                                          </p:spTgt>
                                        </p:tgtEl>
                                        <p:attrNameLst>
                                          <p:attrName>style.visibility</p:attrName>
                                        </p:attrNameLst>
                                      </p:cBhvr>
                                      <p:to>
                                        <p:strVal val="visible"/>
                                      </p:to>
                                    </p:set>
                                    <p:animEffect transition="in" filter="box(out)">
                                      <p:cBhvr>
                                        <p:cTn id="37" dur="500"/>
                                        <p:tgtEl>
                                          <p:spTgt spid="76803">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76803">
                                            <p:txEl>
                                              <p:pRg st="7" end="7"/>
                                            </p:txEl>
                                          </p:spTgt>
                                        </p:tgtEl>
                                        <p:attrNameLst>
                                          <p:attrName>style.visibility</p:attrName>
                                        </p:attrNameLst>
                                      </p:cBhvr>
                                      <p:to>
                                        <p:strVal val="visible"/>
                                      </p:to>
                                    </p:set>
                                    <p:animEffect transition="in" filter="box(out)">
                                      <p:cBhvr>
                                        <p:cTn id="42" dur="500"/>
                                        <p:tgtEl>
                                          <p:spTgt spid="76803">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WAV"/>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76803">
                                            <p:txEl>
                                              <p:pRg st="8" end="8"/>
                                            </p:txEl>
                                          </p:spTgt>
                                        </p:tgtEl>
                                        <p:attrNameLst>
                                          <p:attrName>style.visibility</p:attrName>
                                        </p:attrNameLst>
                                      </p:cBhvr>
                                      <p:to>
                                        <p:strVal val="visible"/>
                                      </p:to>
                                    </p:set>
                                    <p:animEffect transition="in" filter="box(out)">
                                      <p:cBhvr>
                                        <p:cTn id="47" dur="500"/>
                                        <p:tgtEl>
                                          <p:spTgt spid="76803">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76803">
                                            <p:txEl>
                                              <p:pRg st="9" end="9"/>
                                            </p:txEl>
                                          </p:spTgt>
                                        </p:tgtEl>
                                        <p:attrNameLst>
                                          <p:attrName>style.visibility</p:attrName>
                                        </p:attrNameLst>
                                      </p:cBhvr>
                                      <p:to>
                                        <p:strVal val="visible"/>
                                      </p:to>
                                    </p:set>
                                    <p:animEffect transition="in" filter="box(out)">
                                      <p:cBhvr>
                                        <p:cTn id="52" dur="500"/>
                                        <p:tgtEl>
                                          <p:spTgt spid="76803">
                                            <p:txEl>
                                              <p:pRg st="9" end="9"/>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build="p" autoUpdateAnimBg="0"/>
      <p:bldP spid="76803"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ext Box 3"/>
          <p:cNvSpPr txBox="1">
            <a:spLocks noChangeArrowheads="1"/>
          </p:cNvSpPr>
          <p:nvPr/>
        </p:nvSpPr>
        <p:spPr bwMode="auto">
          <a:xfrm>
            <a:off x="395536" y="1831751"/>
            <a:ext cx="8352928"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a:spcBef>
                <a:spcPts val="1200"/>
              </a:spcBef>
              <a:buFont typeface="+mj-lt"/>
              <a:buAutoNum type="arabicPeriod"/>
            </a:pPr>
            <a:r>
              <a:rPr lang="nl-NL" b="0" i="0" u="none" dirty="0" smtClean="0">
                <a:solidFill>
                  <a:srgbClr val="224736"/>
                </a:solidFill>
              </a:rPr>
              <a:t>Spreek </a:t>
            </a:r>
            <a:r>
              <a:rPr lang="nl-NL" b="0" i="0" u="none" dirty="0">
                <a:solidFill>
                  <a:srgbClr val="224736"/>
                </a:solidFill>
              </a:rPr>
              <a:t>de taal van de </a:t>
            </a:r>
            <a:r>
              <a:rPr lang="nl-NL" b="0" i="0" u="none" dirty="0" smtClean="0">
                <a:solidFill>
                  <a:srgbClr val="224736"/>
                </a:solidFill>
              </a:rPr>
              <a:t>ander</a:t>
            </a:r>
          </a:p>
          <a:p>
            <a:pPr marL="457200" indent="-457200">
              <a:spcBef>
                <a:spcPts val="1200"/>
              </a:spcBef>
              <a:buFont typeface="+mj-lt"/>
              <a:buAutoNum type="arabicPeriod"/>
            </a:pPr>
            <a:r>
              <a:rPr lang="nl-NL" b="0" i="0" u="none" dirty="0">
                <a:solidFill>
                  <a:srgbClr val="224736"/>
                </a:solidFill>
              </a:rPr>
              <a:t>S</a:t>
            </a:r>
            <a:r>
              <a:rPr lang="nl-NL" b="0" i="0" u="none" dirty="0" smtClean="0">
                <a:solidFill>
                  <a:srgbClr val="224736"/>
                </a:solidFill>
              </a:rPr>
              <a:t>emantiek</a:t>
            </a:r>
          </a:p>
          <a:p>
            <a:pPr marL="457200" indent="-457200">
              <a:spcBef>
                <a:spcPts val="1200"/>
              </a:spcBef>
              <a:buFont typeface="+mj-lt"/>
              <a:buAutoNum type="arabicPeriod"/>
            </a:pPr>
            <a:r>
              <a:rPr lang="nl-NL" b="0" i="0" u="none" dirty="0" smtClean="0">
                <a:solidFill>
                  <a:srgbClr val="224736"/>
                </a:solidFill>
              </a:rPr>
              <a:t>Visualiseren</a:t>
            </a:r>
          </a:p>
          <a:p>
            <a:pPr marL="457200" indent="-457200">
              <a:spcBef>
                <a:spcPts val="1200"/>
              </a:spcBef>
              <a:buFont typeface="+mj-lt"/>
              <a:buAutoNum type="arabicPeriod"/>
            </a:pPr>
            <a:r>
              <a:rPr lang="nl-NL" b="0" i="0" u="none" dirty="0" smtClean="0">
                <a:solidFill>
                  <a:srgbClr val="224736"/>
                </a:solidFill>
              </a:rPr>
              <a:t>Doseren</a:t>
            </a:r>
            <a:endParaRPr lang="nl-NL" b="0" i="0" u="none" dirty="0">
              <a:solidFill>
                <a:srgbClr val="224736"/>
              </a:solidFill>
            </a:endParaRPr>
          </a:p>
          <a:p>
            <a:pPr marL="457200" indent="-457200" eaLnBrk="1" hangingPunct="1">
              <a:spcBef>
                <a:spcPts val="1200"/>
              </a:spcBef>
              <a:buFont typeface="+mj-lt"/>
              <a:buAutoNum type="arabicPeriod"/>
            </a:pPr>
            <a:r>
              <a:rPr lang="nl-NL" b="0" i="0" u="none" dirty="0" smtClean="0">
                <a:solidFill>
                  <a:srgbClr val="224736"/>
                </a:solidFill>
              </a:rPr>
              <a:t>Dialoog</a:t>
            </a:r>
            <a:endParaRPr lang="nl-NL" b="0" i="0" u="none" dirty="0">
              <a:solidFill>
                <a:srgbClr val="224736"/>
              </a:solidFill>
            </a:endParaRPr>
          </a:p>
          <a:p>
            <a:pPr marL="457200" indent="-457200" eaLnBrk="1" hangingPunct="1">
              <a:spcBef>
                <a:spcPts val="1200"/>
              </a:spcBef>
              <a:buFont typeface="+mj-lt"/>
              <a:buAutoNum type="arabicPeriod"/>
            </a:pPr>
            <a:r>
              <a:rPr lang="nl-NL" b="0" i="0" u="none" dirty="0" smtClean="0">
                <a:solidFill>
                  <a:srgbClr val="224736"/>
                </a:solidFill>
              </a:rPr>
              <a:t>Overeenstemming</a:t>
            </a:r>
            <a:endParaRPr lang="nl-NL" b="0" i="0" u="none" dirty="0">
              <a:solidFill>
                <a:srgbClr val="224736"/>
              </a:solidFill>
            </a:endParaRPr>
          </a:p>
          <a:p>
            <a:pPr marL="457200" indent="-457200" eaLnBrk="1" hangingPunct="1">
              <a:spcBef>
                <a:spcPts val="1200"/>
              </a:spcBef>
              <a:buFont typeface="+mj-lt"/>
              <a:buAutoNum type="arabicPeriod"/>
            </a:pPr>
            <a:r>
              <a:rPr lang="nl-NL" b="0" i="0" u="none" dirty="0" smtClean="0">
                <a:solidFill>
                  <a:srgbClr val="224736"/>
                </a:solidFill>
              </a:rPr>
              <a:t>Stel </a:t>
            </a:r>
            <a:r>
              <a:rPr lang="nl-NL" b="0" i="0" u="none" dirty="0">
                <a:solidFill>
                  <a:srgbClr val="224736"/>
                </a:solidFill>
              </a:rPr>
              <a:t>vragen (</a:t>
            </a:r>
            <a:r>
              <a:rPr lang="nl-NL" b="0" i="0" u="none" dirty="0" smtClean="0">
                <a:solidFill>
                  <a:srgbClr val="224736"/>
                </a:solidFill>
              </a:rPr>
              <a:t>open/alternatieve </a:t>
            </a:r>
            <a:r>
              <a:rPr lang="nl-NL" b="0" i="0" u="none" dirty="0">
                <a:solidFill>
                  <a:srgbClr val="224736"/>
                </a:solidFill>
              </a:rPr>
              <a:t>vragen)</a:t>
            </a:r>
          </a:p>
          <a:p>
            <a:pPr marL="457200" indent="-457200" eaLnBrk="1" hangingPunct="1">
              <a:spcBef>
                <a:spcPts val="1200"/>
              </a:spcBef>
              <a:buFont typeface="+mj-lt"/>
              <a:buAutoNum type="arabicPeriod"/>
            </a:pPr>
            <a:r>
              <a:rPr lang="nl-NL" b="0" i="0" u="none" dirty="0" smtClean="0">
                <a:solidFill>
                  <a:srgbClr val="224736"/>
                </a:solidFill>
              </a:rPr>
              <a:t>Luisteren</a:t>
            </a:r>
            <a:endParaRPr lang="nl-NL" b="0" i="0" u="none" dirty="0">
              <a:solidFill>
                <a:srgbClr val="224736"/>
              </a:solidFill>
            </a:endParaRPr>
          </a:p>
          <a:p>
            <a:pPr marL="457200" indent="-457200" eaLnBrk="1" hangingPunct="1">
              <a:spcBef>
                <a:spcPts val="1200"/>
              </a:spcBef>
              <a:buFont typeface="+mj-lt"/>
              <a:buAutoNum type="arabicPeriod"/>
            </a:pPr>
            <a:r>
              <a:rPr lang="nl-NL" b="0" i="0" u="none" dirty="0" smtClean="0">
                <a:solidFill>
                  <a:srgbClr val="224736"/>
                </a:solidFill>
              </a:rPr>
              <a:t>Vat </a:t>
            </a:r>
            <a:r>
              <a:rPr lang="nl-NL" b="0" i="0" u="none" dirty="0">
                <a:solidFill>
                  <a:srgbClr val="224736"/>
                </a:solidFill>
              </a:rPr>
              <a:t>samen/parafraseer</a:t>
            </a:r>
          </a:p>
          <a:p>
            <a:pPr marL="457200" indent="-457200" eaLnBrk="1" hangingPunct="1">
              <a:spcBef>
                <a:spcPts val="1200"/>
              </a:spcBef>
              <a:buFont typeface="+mj-lt"/>
              <a:buAutoNum type="arabicPeriod"/>
            </a:pPr>
            <a:r>
              <a:rPr lang="nl-NL" b="0" i="0" u="none" dirty="0" smtClean="0">
                <a:solidFill>
                  <a:srgbClr val="224736"/>
                </a:solidFill>
              </a:rPr>
              <a:t>Inhoud </a:t>
            </a:r>
            <a:r>
              <a:rPr lang="nl-NL" b="0" i="0" u="none" dirty="0">
                <a:solidFill>
                  <a:srgbClr val="224736"/>
                </a:solidFill>
              </a:rPr>
              <a:t>en </a:t>
            </a:r>
            <a:r>
              <a:rPr lang="nl-NL" b="0" i="0" u="none" dirty="0" smtClean="0">
                <a:solidFill>
                  <a:srgbClr val="224736"/>
                </a:solidFill>
              </a:rPr>
              <a:t>betrekking </a:t>
            </a:r>
            <a:r>
              <a:rPr lang="en-US" b="0" i="0" u="none" dirty="0">
                <a:solidFill>
                  <a:srgbClr val="224736"/>
                </a:solidFill>
              </a:rPr>
              <a:t>(</a:t>
            </a:r>
            <a:r>
              <a:rPr lang="en-US" b="0" i="0" u="none" dirty="0" err="1">
                <a:solidFill>
                  <a:srgbClr val="224736"/>
                </a:solidFill>
              </a:rPr>
              <a:t>overdracht</a:t>
            </a:r>
            <a:r>
              <a:rPr lang="en-US" b="0" i="0" u="none" dirty="0">
                <a:solidFill>
                  <a:srgbClr val="224736"/>
                </a:solidFill>
              </a:rPr>
              <a:t> – </a:t>
            </a:r>
            <a:r>
              <a:rPr lang="en-US" b="0" i="0" u="none" dirty="0" err="1">
                <a:solidFill>
                  <a:srgbClr val="224736"/>
                </a:solidFill>
              </a:rPr>
              <a:t>tegenoverdracht</a:t>
            </a:r>
            <a:r>
              <a:rPr lang="en-US" b="0" i="0" u="none" dirty="0" smtClean="0">
                <a:solidFill>
                  <a:srgbClr val="224736"/>
                </a:solidFill>
              </a:rPr>
              <a:t>)</a:t>
            </a:r>
            <a:endParaRPr lang="nl-NL" b="0" i="0" u="none" dirty="0">
              <a:solidFill>
                <a:srgbClr val="224736"/>
              </a:solidFill>
            </a:endParaRPr>
          </a:p>
          <a:p>
            <a:pPr marL="457200" indent="-457200" eaLnBrk="1" hangingPunct="1">
              <a:spcBef>
                <a:spcPts val="1200"/>
              </a:spcBef>
              <a:buFont typeface="+mj-lt"/>
              <a:buAutoNum type="arabicPeriod"/>
            </a:pPr>
            <a:r>
              <a:rPr lang="nl-NL" b="0" i="0" u="none" dirty="0" smtClean="0">
                <a:solidFill>
                  <a:srgbClr val="224736"/>
                </a:solidFill>
              </a:rPr>
              <a:t>Feedback </a:t>
            </a:r>
            <a:endParaRPr lang="nl-NL" b="0" i="0" u="none" dirty="0">
              <a:solidFill>
                <a:srgbClr val="224736"/>
              </a:solidFill>
            </a:endParaRPr>
          </a:p>
        </p:txBody>
      </p:sp>
      <p:sp>
        <p:nvSpPr>
          <p:cNvPr id="77826" name="Text Box 2"/>
          <p:cNvSpPr txBox="1">
            <a:spLocks noChangeArrowheads="1"/>
          </p:cNvSpPr>
          <p:nvPr/>
        </p:nvSpPr>
        <p:spPr bwMode="auto">
          <a:xfrm>
            <a:off x="452438" y="692696"/>
            <a:ext cx="71438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sz="2800" i="0" u="none" dirty="0">
                <a:solidFill>
                  <a:srgbClr val="B6B700"/>
                </a:solidFill>
              </a:rPr>
              <a:t>Voorkomen van communicatiestoringen</a:t>
            </a:r>
          </a:p>
        </p:txBody>
      </p:sp>
    </p:spTree>
    <p:extLst>
      <p:ext uri="{BB962C8B-B14F-4D97-AF65-F5344CB8AC3E}">
        <p14:creationId xmlns:p14="http://schemas.microsoft.com/office/powerpoint/2010/main" val="3442102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7826">
                                            <p:txEl>
                                              <p:pRg st="0" end="0"/>
                                            </p:txEl>
                                          </p:spTgt>
                                        </p:tgtEl>
                                        <p:attrNameLst>
                                          <p:attrName>style.visibility</p:attrName>
                                        </p:attrNameLst>
                                      </p:cBhvr>
                                      <p:to>
                                        <p:strVal val="visible"/>
                                      </p:to>
                                    </p:set>
                                    <p:animEffect transition="in" filter="box(out)">
                                      <p:cBhvr>
                                        <p:cTn id="7" dur="500"/>
                                        <p:tgtEl>
                                          <p:spTgt spid="7782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7827">
                                            <p:txEl>
                                              <p:pRg st="0" end="0"/>
                                            </p:txEl>
                                          </p:spTgt>
                                        </p:tgtEl>
                                        <p:attrNameLst>
                                          <p:attrName>style.visibility</p:attrName>
                                        </p:attrNameLst>
                                      </p:cBhvr>
                                      <p:to>
                                        <p:strVal val="visible"/>
                                      </p:to>
                                    </p:set>
                                    <p:animEffect transition="in" filter="box(out)">
                                      <p:cBhvr>
                                        <p:cTn id="12" dur="500"/>
                                        <p:tgtEl>
                                          <p:spTgt spid="77827">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77827">
                                            <p:txEl>
                                              <p:pRg st="1" end="1"/>
                                            </p:txEl>
                                          </p:spTgt>
                                        </p:tgtEl>
                                        <p:attrNameLst>
                                          <p:attrName>style.visibility</p:attrName>
                                        </p:attrNameLst>
                                      </p:cBhvr>
                                      <p:to>
                                        <p:strVal val="visible"/>
                                      </p:to>
                                    </p:set>
                                    <p:animEffect transition="in" filter="box(out)">
                                      <p:cBhvr>
                                        <p:cTn id="17" dur="500"/>
                                        <p:tgtEl>
                                          <p:spTgt spid="77827">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77827">
                                            <p:txEl>
                                              <p:pRg st="2" end="2"/>
                                            </p:txEl>
                                          </p:spTgt>
                                        </p:tgtEl>
                                        <p:attrNameLst>
                                          <p:attrName>style.visibility</p:attrName>
                                        </p:attrNameLst>
                                      </p:cBhvr>
                                      <p:to>
                                        <p:strVal val="visible"/>
                                      </p:to>
                                    </p:set>
                                    <p:animEffect transition="in" filter="box(out)">
                                      <p:cBhvr>
                                        <p:cTn id="22" dur="500"/>
                                        <p:tgtEl>
                                          <p:spTgt spid="77827">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77827">
                                            <p:txEl>
                                              <p:pRg st="3" end="3"/>
                                            </p:txEl>
                                          </p:spTgt>
                                        </p:tgtEl>
                                        <p:attrNameLst>
                                          <p:attrName>style.visibility</p:attrName>
                                        </p:attrNameLst>
                                      </p:cBhvr>
                                      <p:to>
                                        <p:strVal val="visible"/>
                                      </p:to>
                                    </p:set>
                                    <p:animEffect transition="in" filter="box(out)">
                                      <p:cBhvr>
                                        <p:cTn id="27" dur="500"/>
                                        <p:tgtEl>
                                          <p:spTgt spid="77827">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77827">
                                            <p:txEl>
                                              <p:pRg st="4" end="4"/>
                                            </p:txEl>
                                          </p:spTgt>
                                        </p:tgtEl>
                                        <p:attrNameLst>
                                          <p:attrName>style.visibility</p:attrName>
                                        </p:attrNameLst>
                                      </p:cBhvr>
                                      <p:to>
                                        <p:strVal val="visible"/>
                                      </p:to>
                                    </p:set>
                                    <p:animEffect transition="in" filter="box(out)">
                                      <p:cBhvr>
                                        <p:cTn id="32" dur="500"/>
                                        <p:tgtEl>
                                          <p:spTgt spid="77827">
                                            <p:txEl>
                                              <p:pRg st="4" end="4"/>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77827">
                                            <p:txEl>
                                              <p:pRg st="5" end="5"/>
                                            </p:txEl>
                                          </p:spTgt>
                                        </p:tgtEl>
                                        <p:attrNameLst>
                                          <p:attrName>style.visibility</p:attrName>
                                        </p:attrNameLst>
                                      </p:cBhvr>
                                      <p:to>
                                        <p:strVal val="visible"/>
                                      </p:to>
                                    </p:set>
                                    <p:animEffect transition="in" filter="box(out)">
                                      <p:cBhvr>
                                        <p:cTn id="37" dur="500"/>
                                        <p:tgtEl>
                                          <p:spTgt spid="77827">
                                            <p:txEl>
                                              <p:pRg st="5" end="5"/>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77827">
                                            <p:txEl>
                                              <p:pRg st="6" end="6"/>
                                            </p:txEl>
                                          </p:spTgt>
                                        </p:tgtEl>
                                        <p:attrNameLst>
                                          <p:attrName>style.visibility</p:attrName>
                                        </p:attrNameLst>
                                      </p:cBhvr>
                                      <p:to>
                                        <p:strVal val="visible"/>
                                      </p:to>
                                    </p:set>
                                    <p:animEffect transition="in" filter="box(out)">
                                      <p:cBhvr>
                                        <p:cTn id="42" dur="500"/>
                                        <p:tgtEl>
                                          <p:spTgt spid="77827">
                                            <p:txEl>
                                              <p:pRg st="6" end="6"/>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77827">
                                            <p:txEl>
                                              <p:pRg st="7" end="7"/>
                                            </p:txEl>
                                          </p:spTgt>
                                        </p:tgtEl>
                                        <p:attrNameLst>
                                          <p:attrName>style.visibility</p:attrName>
                                        </p:attrNameLst>
                                      </p:cBhvr>
                                      <p:to>
                                        <p:strVal val="visible"/>
                                      </p:to>
                                    </p:set>
                                    <p:animEffect transition="in" filter="box(out)">
                                      <p:cBhvr>
                                        <p:cTn id="47" dur="500"/>
                                        <p:tgtEl>
                                          <p:spTgt spid="77827">
                                            <p:txEl>
                                              <p:pRg st="7" end="7"/>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77827">
                                            <p:txEl>
                                              <p:pRg st="8" end="8"/>
                                            </p:txEl>
                                          </p:spTgt>
                                        </p:tgtEl>
                                        <p:attrNameLst>
                                          <p:attrName>style.visibility</p:attrName>
                                        </p:attrNameLst>
                                      </p:cBhvr>
                                      <p:to>
                                        <p:strVal val="visible"/>
                                      </p:to>
                                    </p:set>
                                    <p:animEffect transition="in" filter="box(out)">
                                      <p:cBhvr>
                                        <p:cTn id="52" dur="500"/>
                                        <p:tgtEl>
                                          <p:spTgt spid="77827">
                                            <p:txEl>
                                              <p:pRg st="8" end="8"/>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2" name="CAMERA.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77827">
                                            <p:txEl>
                                              <p:pRg st="9" end="9"/>
                                            </p:txEl>
                                          </p:spTgt>
                                        </p:tgtEl>
                                        <p:attrNameLst>
                                          <p:attrName>style.visibility</p:attrName>
                                        </p:attrNameLst>
                                      </p:cBhvr>
                                      <p:to>
                                        <p:strVal val="visible"/>
                                      </p:to>
                                    </p:set>
                                    <p:animEffect transition="in" filter="box(out)">
                                      <p:cBhvr>
                                        <p:cTn id="57" dur="500"/>
                                        <p:tgtEl>
                                          <p:spTgt spid="77827">
                                            <p:txEl>
                                              <p:pRg st="9" end="9"/>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2" name="CAMERA.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32" fill="hold" grpId="0" nodeType="clickEffect">
                                  <p:stCondLst>
                                    <p:cond delay="0"/>
                                  </p:stCondLst>
                                  <p:childTnLst>
                                    <p:set>
                                      <p:cBhvr>
                                        <p:cTn id="61" dur="1" fill="hold">
                                          <p:stCondLst>
                                            <p:cond delay="0"/>
                                          </p:stCondLst>
                                        </p:cTn>
                                        <p:tgtEl>
                                          <p:spTgt spid="77827">
                                            <p:txEl>
                                              <p:pRg st="10" end="10"/>
                                            </p:txEl>
                                          </p:spTgt>
                                        </p:tgtEl>
                                        <p:attrNameLst>
                                          <p:attrName>style.visibility</p:attrName>
                                        </p:attrNameLst>
                                      </p:cBhvr>
                                      <p:to>
                                        <p:strVal val="visible"/>
                                      </p:to>
                                    </p:set>
                                    <p:animEffect transition="in" filter="box(out)">
                                      <p:cBhvr>
                                        <p:cTn id="62" dur="500"/>
                                        <p:tgtEl>
                                          <p:spTgt spid="77827">
                                            <p:txEl>
                                              <p:pRg st="10" end="10"/>
                                            </p:txEl>
                                          </p:spTgt>
                                        </p:tgtEl>
                                      </p:cBhvr>
                                    </p:animEffect>
                                  </p:childTnLst>
                                  <p:subTnLst>
                                    <p:audio>
                                      <p:cMediaNode>
                                        <p:cTn display="0" masterRel="sameClick">
                                          <p:stCondLst>
                                            <p:cond evt="begin" delay="0">
                                              <p:tn val="6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P spid="77826"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ext Box 2"/>
          <p:cNvSpPr txBox="1">
            <a:spLocks noChangeArrowheads="1"/>
          </p:cNvSpPr>
          <p:nvPr/>
        </p:nvSpPr>
        <p:spPr bwMode="auto">
          <a:xfrm>
            <a:off x="381000" y="609600"/>
            <a:ext cx="7859712" cy="5386090"/>
          </a:xfrm>
          <a:prstGeom prst="rect">
            <a:avLst/>
          </a:prstGeom>
          <a:noFill/>
          <a:ln w="9525">
            <a:noFill/>
            <a:miter lim="800000"/>
            <a:headEnd/>
            <a:tailEnd/>
          </a:ln>
          <a:effectLst/>
        </p:spPr>
        <p:txBody>
          <a:bodyPr wrap="square">
            <a:spAutoFit/>
          </a:bodyPr>
          <a:lstStyle/>
          <a:p>
            <a:r>
              <a:rPr lang="nl-NL" sz="3200" i="0" u="none" dirty="0">
                <a:solidFill>
                  <a:srgbClr val="B6B700"/>
                </a:solidFill>
                <a:latin typeface="Arial" pitchFamily="34" charset="0"/>
                <a:cs typeface="Arial" pitchFamily="34" charset="0"/>
              </a:rPr>
              <a:t>“Persoonlijke uitstraling</a:t>
            </a:r>
            <a:r>
              <a:rPr lang="nl-NL" sz="3200" i="0" u="none" dirty="0" smtClean="0">
                <a:solidFill>
                  <a:srgbClr val="B6B700"/>
                </a:solidFill>
                <a:latin typeface="Arial" pitchFamily="34" charset="0"/>
                <a:cs typeface="Arial" pitchFamily="34" charset="0"/>
              </a:rPr>
              <a:t>”</a:t>
            </a:r>
          </a:p>
          <a:p>
            <a:endParaRPr lang="nl-NL" sz="2400" i="0" u="none" dirty="0">
              <a:solidFill>
                <a:srgbClr val="462916"/>
              </a:solidFill>
              <a:effectLst>
                <a:outerShdw blurRad="38100" dist="38100" dir="2700000" algn="tl">
                  <a:srgbClr val="000000">
                    <a:alpha val="43137"/>
                  </a:srgbClr>
                </a:outerShdw>
              </a:effectLst>
              <a:latin typeface="Arial" pitchFamily="34" charset="0"/>
              <a:cs typeface="Arial" pitchFamily="34" charset="0"/>
            </a:endParaRPr>
          </a:p>
          <a:p>
            <a:r>
              <a:rPr lang="nl-NL" sz="2400" b="0" i="0" u="none" dirty="0">
                <a:solidFill>
                  <a:srgbClr val="154535"/>
                </a:solidFill>
                <a:latin typeface="Arial" pitchFamily="34" charset="0"/>
                <a:cs typeface="Arial" pitchFamily="34" charset="0"/>
              </a:rPr>
              <a:t>De werking van de combinatie </a:t>
            </a:r>
            <a:r>
              <a:rPr lang="nl-NL" sz="2400" b="0" i="0" u="none" dirty="0" smtClean="0">
                <a:solidFill>
                  <a:srgbClr val="154535"/>
                </a:solidFill>
                <a:latin typeface="Arial" pitchFamily="34" charset="0"/>
                <a:cs typeface="Arial" pitchFamily="34" charset="0"/>
              </a:rPr>
              <a:t>van…</a:t>
            </a:r>
            <a:endParaRPr lang="nl-NL" sz="2400" b="0" i="0" u="none" dirty="0">
              <a:solidFill>
                <a:srgbClr val="154535"/>
              </a:solidFill>
              <a:latin typeface="Arial" pitchFamily="34" charset="0"/>
              <a:cs typeface="Arial" pitchFamily="34" charset="0"/>
            </a:endParaRPr>
          </a:p>
          <a:p>
            <a:r>
              <a:rPr lang="nl-NL" sz="2400" b="0" i="0" u="none" dirty="0">
                <a:solidFill>
                  <a:srgbClr val="154535"/>
                </a:solidFill>
                <a:latin typeface="Arial" pitchFamily="34" charset="0"/>
                <a:cs typeface="Arial" pitchFamily="34" charset="0"/>
              </a:rPr>
              <a:t> </a:t>
            </a:r>
          </a:p>
          <a:p>
            <a:r>
              <a:rPr lang="nl-NL" sz="2400" i="0" dirty="0">
                <a:solidFill>
                  <a:srgbClr val="154535"/>
                </a:solidFill>
                <a:latin typeface="Arial" pitchFamily="34" charset="0"/>
                <a:cs typeface="Arial" pitchFamily="34" charset="0"/>
              </a:rPr>
              <a:t>lichaamstaal</a:t>
            </a:r>
            <a:r>
              <a:rPr lang="nl-NL" sz="2400" b="0" i="0" u="none" dirty="0">
                <a:solidFill>
                  <a:srgbClr val="154535"/>
                </a:solidFill>
                <a:latin typeface="Arial" pitchFamily="34" charset="0"/>
                <a:cs typeface="Arial" pitchFamily="34" charset="0"/>
              </a:rPr>
              <a:t> (houding, gezichtsuitdrukking, </a:t>
            </a:r>
            <a:r>
              <a:rPr lang="en-US" sz="2400" b="0" i="0" u="none" dirty="0">
                <a:solidFill>
                  <a:srgbClr val="154535"/>
                </a:solidFill>
                <a:latin typeface="Arial" pitchFamily="34" charset="0"/>
                <a:cs typeface="Arial" pitchFamily="34" charset="0"/>
              </a:rPr>
              <a:t>	 	             </a:t>
            </a:r>
            <a:r>
              <a:rPr lang="nl-NL" sz="2400" b="0" i="0" u="none" dirty="0">
                <a:solidFill>
                  <a:srgbClr val="154535"/>
                </a:solidFill>
                <a:latin typeface="Arial" pitchFamily="34" charset="0"/>
                <a:cs typeface="Arial" pitchFamily="34" charset="0"/>
              </a:rPr>
              <a:t>manier van bewegen en spreken), </a:t>
            </a:r>
          </a:p>
          <a:p>
            <a:endParaRPr lang="nl-NL" sz="2400" b="0" i="0" dirty="0">
              <a:solidFill>
                <a:srgbClr val="154535"/>
              </a:solidFill>
              <a:latin typeface="Arial" pitchFamily="34" charset="0"/>
              <a:cs typeface="Arial" pitchFamily="34" charset="0"/>
            </a:endParaRPr>
          </a:p>
          <a:p>
            <a:r>
              <a:rPr lang="nl-NL" sz="2400" i="0" dirty="0">
                <a:solidFill>
                  <a:srgbClr val="154535"/>
                </a:solidFill>
                <a:latin typeface="Arial" pitchFamily="34" charset="0"/>
                <a:cs typeface="Arial" pitchFamily="34" charset="0"/>
              </a:rPr>
              <a:t>zelfbeeld</a:t>
            </a:r>
            <a:r>
              <a:rPr lang="nl-NL" sz="2400" i="0" u="none" dirty="0">
                <a:solidFill>
                  <a:srgbClr val="154535"/>
                </a:solidFill>
                <a:latin typeface="Arial" pitchFamily="34" charset="0"/>
                <a:cs typeface="Arial" pitchFamily="34" charset="0"/>
              </a:rPr>
              <a:t>, </a:t>
            </a:r>
            <a:r>
              <a:rPr lang="nl-NL" sz="2400" i="0" dirty="0">
                <a:solidFill>
                  <a:srgbClr val="154535"/>
                </a:solidFill>
                <a:latin typeface="Arial" pitchFamily="34" charset="0"/>
                <a:cs typeface="Arial" pitchFamily="34" charset="0"/>
              </a:rPr>
              <a:t>aankleding</a:t>
            </a:r>
            <a:r>
              <a:rPr lang="nl-NL" sz="2400" i="0" u="none" dirty="0">
                <a:solidFill>
                  <a:srgbClr val="154535"/>
                </a:solidFill>
                <a:latin typeface="Arial" pitchFamily="34" charset="0"/>
                <a:cs typeface="Arial" pitchFamily="34" charset="0"/>
              </a:rPr>
              <a:t> </a:t>
            </a:r>
            <a:r>
              <a:rPr lang="nl-NL" sz="2400" b="0" i="0" u="none" dirty="0">
                <a:solidFill>
                  <a:srgbClr val="154535"/>
                </a:solidFill>
                <a:latin typeface="Arial" pitchFamily="34" charset="0"/>
                <a:cs typeface="Arial" pitchFamily="34" charset="0"/>
              </a:rPr>
              <a:t>(uiterlijke verzorging) en </a:t>
            </a:r>
          </a:p>
          <a:p>
            <a:endParaRPr lang="nl-NL" sz="2400" b="0" i="0" dirty="0">
              <a:solidFill>
                <a:srgbClr val="154535"/>
              </a:solidFill>
              <a:latin typeface="Arial" pitchFamily="34" charset="0"/>
              <a:cs typeface="Arial" pitchFamily="34" charset="0"/>
            </a:endParaRPr>
          </a:p>
          <a:p>
            <a:r>
              <a:rPr lang="nl-NL" sz="2400" i="0" dirty="0">
                <a:solidFill>
                  <a:srgbClr val="154535"/>
                </a:solidFill>
                <a:latin typeface="Arial" pitchFamily="34" charset="0"/>
                <a:cs typeface="Arial" pitchFamily="34" charset="0"/>
              </a:rPr>
              <a:t>gemoedstoestand</a:t>
            </a:r>
            <a:r>
              <a:rPr lang="nl-NL" sz="2400" b="0" i="0" u="none" dirty="0">
                <a:solidFill>
                  <a:srgbClr val="154535"/>
                </a:solidFill>
                <a:latin typeface="Arial" pitchFamily="34" charset="0"/>
                <a:cs typeface="Arial" pitchFamily="34" charset="0"/>
              </a:rPr>
              <a:t> (stemming).</a:t>
            </a:r>
          </a:p>
        </p:txBody>
      </p:sp>
    </p:spTree>
    <p:extLst>
      <p:ext uri="{BB962C8B-B14F-4D97-AF65-F5344CB8AC3E}">
        <p14:creationId xmlns:p14="http://schemas.microsoft.com/office/powerpoint/2010/main" val="346638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61122"/>
                                        </p:tgtEl>
                                        <p:attrNameLst>
                                          <p:attrName>style.visibility</p:attrName>
                                        </p:attrNameLst>
                                      </p:cBhvr>
                                      <p:to>
                                        <p:strVal val="visible"/>
                                      </p:to>
                                    </p:set>
                                    <p:animEffect transition="in" filter="strips(downLeft)">
                                      <p:cBhvr>
                                        <p:cTn id="7" dur="3000"/>
                                        <p:tgtEl>
                                          <p:spTgt spid="261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ext Box 2"/>
          <p:cNvSpPr txBox="1">
            <a:spLocks noChangeArrowheads="1"/>
          </p:cNvSpPr>
          <p:nvPr/>
        </p:nvSpPr>
        <p:spPr bwMode="auto">
          <a:xfrm>
            <a:off x="457200" y="685800"/>
            <a:ext cx="7696200" cy="523220"/>
          </a:xfrm>
          <a:prstGeom prst="rect">
            <a:avLst/>
          </a:prstGeom>
          <a:noFill/>
          <a:ln w="9525">
            <a:noFill/>
            <a:miter lim="800000"/>
            <a:headEnd/>
            <a:tailEnd/>
          </a:ln>
        </p:spPr>
        <p:txBody>
          <a:bodyPr wrap="square">
            <a:spAutoFit/>
          </a:bodyPr>
          <a:lstStyle/>
          <a:p>
            <a:r>
              <a:rPr lang="nl-NL" sz="2800" i="0" u="none" dirty="0">
                <a:solidFill>
                  <a:srgbClr val="B6B700"/>
                </a:solidFill>
                <a:latin typeface="Arial" charset="0"/>
              </a:rPr>
              <a:t>“De eerste indruk is een daalder waard</a:t>
            </a:r>
            <a:r>
              <a:rPr lang="nl-NL" sz="2800" i="0" u="none" dirty="0" smtClean="0">
                <a:solidFill>
                  <a:srgbClr val="B6B700"/>
                </a:solidFill>
                <a:latin typeface="Arial" charset="0"/>
              </a:rPr>
              <a:t>!”</a:t>
            </a:r>
            <a:endParaRPr lang="nl-NL" sz="2800" i="0" u="none" dirty="0">
              <a:solidFill>
                <a:srgbClr val="B6B700"/>
              </a:solidFill>
              <a:latin typeface="Arial" charset="0"/>
            </a:endParaRPr>
          </a:p>
        </p:txBody>
      </p:sp>
      <p:pic>
        <p:nvPicPr>
          <p:cNvPr id="293891" name="Picture 3" descr="BD06790_"/>
          <p:cNvPicPr>
            <a:picLocks noChangeAspect="1" noChangeArrowheads="1"/>
          </p:cNvPicPr>
          <p:nvPr/>
        </p:nvPicPr>
        <p:blipFill>
          <a:blip r:embed="rId3" cstate="print"/>
          <a:srcRect/>
          <a:stretch>
            <a:fillRect/>
          </a:stretch>
        </p:blipFill>
        <p:spPr bwMode="auto">
          <a:xfrm>
            <a:off x="960119" y="1905000"/>
            <a:ext cx="2160000" cy="1785499"/>
          </a:xfrm>
          <a:prstGeom prst="rect">
            <a:avLst/>
          </a:prstGeom>
          <a:noFill/>
          <a:ln w="9525">
            <a:noFill/>
            <a:miter lim="800000"/>
            <a:headEnd/>
            <a:tailEnd/>
          </a:ln>
        </p:spPr>
      </p:pic>
      <p:pic>
        <p:nvPicPr>
          <p:cNvPr id="293892" name="Picture 4" descr="BD06784_"/>
          <p:cNvPicPr>
            <a:picLocks noChangeAspect="1" noChangeArrowheads="1"/>
          </p:cNvPicPr>
          <p:nvPr/>
        </p:nvPicPr>
        <p:blipFill>
          <a:blip r:embed="rId4" cstate="print"/>
          <a:srcRect/>
          <a:stretch>
            <a:fillRect/>
          </a:stretch>
        </p:blipFill>
        <p:spPr bwMode="auto">
          <a:xfrm>
            <a:off x="3810000" y="1692499"/>
            <a:ext cx="2160000" cy="1998000"/>
          </a:xfrm>
          <a:prstGeom prst="rect">
            <a:avLst/>
          </a:prstGeom>
          <a:noFill/>
          <a:ln w="9525">
            <a:noFill/>
            <a:miter lim="800000"/>
            <a:headEnd/>
            <a:tailEnd/>
          </a:ln>
        </p:spPr>
      </p:pic>
      <p:sp>
        <p:nvSpPr>
          <p:cNvPr id="293893" name="Text Box 5"/>
          <p:cNvSpPr txBox="1">
            <a:spLocks noChangeArrowheads="1"/>
          </p:cNvSpPr>
          <p:nvPr/>
        </p:nvSpPr>
        <p:spPr bwMode="auto">
          <a:xfrm>
            <a:off x="457200" y="4038600"/>
            <a:ext cx="7162800" cy="2492990"/>
          </a:xfrm>
          <a:prstGeom prst="rect">
            <a:avLst/>
          </a:prstGeom>
          <a:noFill/>
          <a:ln w="9525">
            <a:noFill/>
            <a:miter lim="800000"/>
            <a:headEnd/>
            <a:tailEnd/>
          </a:ln>
        </p:spPr>
        <p:txBody>
          <a:bodyPr wrap="square">
            <a:spAutoFit/>
          </a:bodyPr>
          <a:lstStyle/>
          <a:p>
            <a:r>
              <a:rPr lang="nl-NL" sz="2400" b="0" i="0" u="none" dirty="0">
                <a:solidFill>
                  <a:srgbClr val="224736"/>
                </a:solidFill>
                <a:latin typeface="Arial" charset="0"/>
              </a:rPr>
              <a:t>De eerste 4 minuten van een contact focussen mensen zich op non – verbale signalen (= 55%), waarna ze zich concentreren op wat iemand zegt </a:t>
            </a:r>
            <a:r>
              <a:rPr lang="nl-NL" sz="2400" b="0" i="0" u="none" dirty="0" smtClean="0">
                <a:solidFill>
                  <a:srgbClr val="224736"/>
                </a:solidFill>
                <a:latin typeface="Arial" charset="0"/>
              </a:rPr>
              <a:t>  (slecht </a:t>
            </a:r>
            <a:r>
              <a:rPr lang="nl-NL" sz="2400" b="0" i="0" u="none" dirty="0">
                <a:solidFill>
                  <a:srgbClr val="224736"/>
                </a:solidFill>
                <a:latin typeface="Arial" charset="0"/>
              </a:rPr>
              <a:t>7 %). </a:t>
            </a:r>
          </a:p>
          <a:p>
            <a:r>
              <a:rPr lang="nl-NL" sz="2400" b="0" i="0" u="none" dirty="0">
                <a:solidFill>
                  <a:srgbClr val="224736"/>
                </a:solidFill>
                <a:latin typeface="Arial" charset="0"/>
              </a:rPr>
              <a:t>NB. “de stem” (volume, intonatie, hoogte, snelheid, articulatie) maakt  38% uit van de eerste </a:t>
            </a:r>
            <a:r>
              <a:rPr lang="nl-NL" sz="2400" b="0" i="0" u="none" dirty="0" smtClean="0">
                <a:solidFill>
                  <a:srgbClr val="224736"/>
                </a:solidFill>
                <a:latin typeface="Arial" charset="0"/>
              </a:rPr>
              <a:t>indruk.</a:t>
            </a:r>
            <a:endParaRPr lang="nl-NL" sz="2400" b="0" i="0" u="none" dirty="0">
              <a:solidFill>
                <a:srgbClr val="224736"/>
              </a:solidFill>
              <a:latin typeface="Arial" charset="0"/>
            </a:endParaRPr>
          </a:p>
        </p:txBody>
      </p:sp>
    </p:spTree>
    <p:extLst>
      <p:ext uri="{BB962C8B-B14F-4D97-AF65-F5344CB8AC3E}">
        <p14:creationId xmlns:p14="http://schemas.microsoft.com/office/powerpoint/2010/main" val="322985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293891"/>
                                        </p:tgtEl>
                                        <p:attrNameLst>
                                          <p:attrName>style.visibility</p:attrName>
                                        </p:attrNameLst>
                                      </p:cBhvr>
                                      <p:to>
                                        <p:strVal val="visible"/>
                                      </p:to>
                                    </p:set>
                                    <p:anim calcmode="lin" valueType="num">
                                      <p:cBhvr>
                                        <p:cTn id="7" dur="5000" fill="hold"/>
                                        <p:tgtEl>
                                          <p:spTgt spid="293891"/>
                                        </p:tgtEl>
                                        <p:attrNameLst>
                                          <p:attrName>ppt_w</p:attrName>
                                        </p:attrNameLst>
                                      </p:cBhvr>
                                      <p:tavLst>
                                        <p:tav tm="0" fmla="#ppt_w*sin(2.5*pi*$)">
                                          <p:val>
                                            <p:fltVal val="0"/>
                                          </p:val>
                                        </p:tav>
                                        <p:tav tm="100000">
                                          <p:val>
                                            <p:fltVal val="1"/>
                                          </p:val>
                                        </p:tav>
                                      </p:tavLst>
                                    </p:anim>
                                    <p:anim calcmode="lin" valueType="num">
                                      <p:cBhvr>
                                        <p:cTn id="8" dur="5000" fill="hold"/>
                                        <p:tgtEl>
                                          <p:spTgt spid="29389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nodeType="clickEffect">
                                  <p:stCondLst>
                                    <p:cond delay="0"/>
                                  </p:stCondLst>
                                  <p:childTnLst>
                                    <p:set>
                                      <p:cBhvr>
                                        <p:cTn id="12" dur="1" fill="hold">
                                          <p:stCondLst>
                                            <p:cond delay="0"/>
                                          </p:stCondLst>
                                        </p:cTn>
                                        <p:tgtEl>
                                          <p:spTgt spid="293892"/>
                                        </p:tgtEl>
                                        <p:attrNameLst>
                                          <p:attrName>style.visibility</p:attrName>
                                        </p:attrNameLst>
                                      </p:cBhvr>
                                      <p:to>
                                        <p:strVal val="visible"/>
                                      </p:to>
                                    </p:set>
                                    <p:anim calcmode="lin" valueType="num">
                                      <p:cBhvr>
                                        <p:cTn id="13" dur="5000" fill="hold"/>
                                        <p:tgtEl>
                                          <p:spTgt spid="293892"/>
                                        </p:tgtEl>
                                        <p:attrNameLst>
                                          <p:attrName>ppt_w</p:attrName>
                                        </p:attrNameLst>
                                      </p:cBhvr>
                                      <p:tavLst>
                                        <p:tav tm="0" fmla="#ppt_w*sin(2.5*pi*$)">
                                          <p:val>
                                            <p:fltVal val="0"/>
                                          </p:val>
                                        </p:tav>
                                        <p:tav tm="100000">
                                          <p:val>
                                            <p:fltVal val="1"/>
                                          </p:val>
                                        </p:tav>
                                      </p:tavLst>
                                    </p:anim>
                                    <p:anim calcmode="lin" valueType="num">
                                      <p:cBhvr>
                                        <p:cTn id="14" dur="5000" fill="hold"/>
                                        <p:tgtEl>
                                          <p:spTgt spid="29389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528" fill="hold" grpId="0" nodeType="clickEffect">
                                  <p:stCondLst>
                                    <p:cond delay="0"/>
                                  </p:stCondLst>
                                  <p:childTnLst>
                                    <p:set>
                                      <p:cBhvr>
                                        <p:cTn id="18" dur="1" fill="hold">
                                          <p:stCondLst>
                                            <p:cond delay="0"/>
                                          </p:stCondLst>
                                        </p:cTn>
                                        <p:tgtEl>
                                          <p:spTgt spid="293890"/>
                                        </p:tgtEl>
                                        <p:attrNameLst>
                                          <p:attrName>style.visibility</p:attrName>
                                        </p:attrNameLst>
                                      </p:cBhvr>
                                      <p:to>
                                        <p:strVal val="visible"/>
                                      </p:to>
                                    </p:set>
                                    <p:anim calcmode="lin" valueType="num">
                                      <p:cBhvr>
                                        <p:cTn id="19" dur="500" fill="hold"/>
                                        <p:tgtEl>
                                          <p:spTgt spid="293890"/>
                                        </p:tgtEl>
                                        <p:attrNameLst>
                                          <p:attrName>ppt_w</p:attrName>
                                        </p:attrNameLst>
                                      </p:cBhvr>
                                      <p:tavLst>
                                        <p:tav tm="0">
                                          <p:val>
                                            <p:fltVal val="0"/>
                                          </p:val>
                                        </p:tav>
                                        <p:tav tm="100000">
                                          <p:val>
                                            <p:strVal val="#ppt_w"/>
                                          </p:val>
                                        </p:tav>
                                      </p:tavLst>
                                    </p:anim>
                                    <p:anim calcmode="lin" valueType="num">
                                      <p:cBhvr>
                                        <p:cTn id="20" dur="500" fill="hold"/>
                                        <p:tgtEl>
                                          <p:spTgt spid="293890"/>
                                        </p:tgtEl>
                                        <p:attrNameLst>
                                          <p:attrName>ppt_h</p:attrName>
                                        </p:attrNameLst>
                                      </p:cBhvr>
                                      <p:tavLst>
                                        <p:tav tm="0">
                                          <p:val>
                                            <p:fltVal val="0"/>
                                          </p:val>
                                        </p:tav>
                                        <p:tav tm="100000">
                                          <p:val>
                                            <p:strVal val="#ppt_h"/>
                                          </p:val>
                                        </p:tav>
                                      </p:tavLst>
                                    </p:anim>
                                    <p:anim calcmode="lin" valueType="num">
                                      <p:cBhvr>
                                        <p:cTn id="21" dur="500" fill="hold"/>
                                        <p:tgtEl>
                                          <p:spTgt spid="293890"/>
                                        </p:tgtEl>
                                        <p:attrNameLst>
                                          <p:attrName>ppt_x</p:attrName>
                                        </p:attrNameLst>
                                      </p:cBhvr>
                                      <p:tavLst>
                                        <p:tav tm="0">
                                          <p:val>
                                            <p:fltVal val="0.5"/>
                                          </p:val>
                                        </p:tav>
                                        <p:tav tm="100000">
                                          <p:val>
                                            <p:strVal val="#ppt_x"/>
                                          </p:val>
                                        </p:tav>
                                      </p:tavLst>
                                    </p:anim>
                                    <p:anim calcmode="lin" valueType="num">
                                      <p:cBhvr>
                                        <p:cTn id="22" dur="500" fill="hold"/>
                                        <p:tgtEl>
                                          <p:spTgt spid="293890"/>
                                        </p:tgtEl>
                                        <p:attrNameLst>
                                          <p:attrName>ppt_y</p:attrName>
                                        </p:attrNameLst>
                                      </p:cBhvr>
                                      <p:tavLst>
                                        <p:tav tm="0">
                                          <p:val>
                                            <p:fltVal val="0.5"/>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93893">
                                            <p:txEl>
                                              <p:pRg st="0" end="0"/>
                                            </p:txEl>
                                          </p:spTgt>
                                        </p:tgtEl>
                                        <p:attrNameLst>
                                          <p:attrName>style.visibility</p:attrName>
                                        </p:attrNameLst>
                                      </p:cBhvr>
                                      <p:to>
                                        <p:strVal val="visible"/>
                                      </p:to>
                                    </p:set>
                                    <p:animEffect transition="in" filter="box(out)">
                                      <p:cBhvr>
                                        <p:cTn id="27" dur="500"/>
                                        <p:tgtEl>
                                          <p:spTgt spid="293893">
                                            <p:txEl>
                                              <p:pRg st="0" end="0"/>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93893">
                                            <p:txEl>
                                              <p:pRg st="1" end="1"/>
                                            </p:txEl>
                                          </p:spTgt>
                                        </p:tgtEl>
                                        <p:attrNameLst>
                                          <p:attrName>style.visibility</p:attrName>
                                        </p:attrNameLst>
                                      </p:cBhvr>
                                      <p:to>
                                        <p:strVal val="visible"/>
                                      </p:to>
                                    </p:set>
                                    <p:animEffect transition="in" filter="box(out)">
                                      <p:cBhvr>
                                        <p:cTn id="32" dur="500"/>
                                        <p:tgtEl>
                                          <p:spTgt spid="293893">
                                            <p:txEl>
                                              <p:pRg st="1" end="1"/>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0" grpId="0" autoUpdateAnimBg="0"/>
      <p:bldP spid="29389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454496" y="586754"/>
            <a:ext cx="6781800" cy="5970865"/>
          </a:xfrm>
          <a:prstGeom prst="rect">
            <a:avLst/>
          </a:prstGeom>
          <a:noFill/>
          <a:ln w="9525">
            <a:noFill/>
            <a:miter lim="800000"/>
            <a:headEnd/>
            <a:tailEnd/>
          </a:ln>
        </p:spPr>
        <p:txBody>
          <a:bodyPr>
            <a:spAutoFit/>
          </a:bodyPr>
          <a:lstStyle/>
          <a:p>
            <a:pPr marL="457200" indent="-457200"/>
            <a:r>
              <a:rPr lang="nl-NL" sz="3200" i="0" u="none" dirty="0">
                <a:solidFill>
                  <a:srgbClr val="B6B700"/>
                </a:solidFill>
                <a:latin typeface="Arial" panose="020B0604020202020204" pitchFamily="34" charset="0"/>
                <a:cs typeface="Arial" panose="020B0604020202020204" pitchFamily="34" charset="0"/>
              </a:rPr>
              <a:t>Waar let men het eerst op?</a:t>
            </a:r>
          </a:p>
          <a:p>
            <a:pPr marL="457200" indent="-457200">
              <a:spcBef>
                <a:spcPts val="1200"/>
              </a:spcBef>
            </a:pPr>
            <a:endParaRPr lang="nl-NL" dirty="0">
              <a:latin typeface="Arial" panose="020B0604020202020204" pitchFamily="34" charset="0"/>
              <a:cs typeface="Arial" panose="020B0604020202020204" pitchFamily="34" charset="0"/>
            </a:endParaRPr>
          </a:p>
          <a:p>
            <a:pPr marL="457200" indent="-457200">
              <a:spcBef>
                <a:spcPts val="1200"/>
              </a:spcBef>
              <a:buFontTx/>
              <a:buAutoNum type="arabicPeriod"/>
            </a:pPr>
            <a:r>
              <a:rPr lang="nl-NL" b="0" i="0" u="none" dirty="0">
                <a:solidFill>
                  <a:srgbClr val="224736"/>
                </a:solidFill>
                <a:latin typeface="Arial" panose="020B0604020202020204" pitchFamily="34" charset="0"/>
                <a:cs typeface="Arial" panose="020B0604020202020204" pitchFamily="34" charset="0"/>
              </a:rPr>
              <a:t> Huidskleur</a:t>
            </a:r>
          </a:p>
          <a:p>
            <a:pPr marL="457200" indent="-457200">
              <a:spcBef>
                <a:spcPts val="1200"/>
              </a:spcBef>
              <a:buFontTx/>
              <a:buAutoNum type="arabicPeriod"/>
            </a:pPr>
            <a:r>
              <a:rPr lang="nl-NL" b="0" i="0" u="none" dirty="0">
                <a:solidFill>
                  <a:srgbClr val="224736"/>
                </a:solidFill>
                <a:latin typeface="Arial" panose="020B0604020202020204" pitchFamily="34" charset="0"/>
                <a:cs typeface="Arial" panose="020B0604020202020204" pitchFamily="34" charset="0"/>
              </a:rPr>
              <a:t> Geslacht</a:t>
            </a:r>
          </a:p>
          <a:p>
            <a:pPr marL="457200" indent="-457200">
              <a:spcBef>
                <a:spcPts val="1200"/>
              </a:spcBef>
              <a:buFontTx/>
              <a:buAutoNum type="arabicPeriod"/>
            </a:pPr>
            <a:r>
              <a:rPr lang="nl-NL" b="0" i="0" u="none" dirty="0">
                <a:solidFill>
                  <a:srgbClr val="224736"/>
                </a:solidFill>
                <a:latin typeface="Arial" panose="020B0604020202020204" pitchFamily="34" charset="0"/>
                <a:cs typeface="Arial" panose="020B0604020202020204" pitchFamily="34" charset="0"/>
              </a:rPr>
              <a:t> Leeftijd</a:t>
            </a:r>
          </a:p>
          <a:p>
            <a:pPr marL="457200" indent="-457200">
              <a:spcBef>
                <a:spcPts val="1200"/>
              </a:spcBef>
              <a:buFontTx/>
              <a:buAutoNum type="arabicPeriod"/>
            </a:pPr>
            <a:r>
              <a:rPr lang="nl-NL" i="0" u="none" dirty="0">
                <a:solidFill>
                  <a:srgbClr val="224736"/>
                </a:solidFill>
                <a:latin typeface="Arial" panose="020B0604020202020204" pitchFamily="34" charset="0"/>
                <a:cs typeface="Arial" panose="020B0604020202020204" pitchFamily="34" charset="0"/>
              </a:rPr>
              <a:t> Uiterlijk!!!</a:t>
            </a:r>
            <a:endParaRPr lang="nl-NL" b="0" i="0" u="none" dirty="0">
              <a:solidFill>
                <a:srgbClr val="224736"/>
              </a:solidFill>
              <a:latin typeface="Arial" panose="020B0604020202020204" pitchFamily="34" charset="0"/>
              <a:cs typeface="Arial" panose="020B0604020202020204" pitchFamily="34" charset="0"/>
            </a:endParaRPr>
          </a:p>
          <a:p>
            <a:pPr marL="457200" indent="-457200">
              <a:spcBef>
                <a:spcPts val="1200"/>
              </a:spcBef>
              <a:buFontTx/>
              <a:buAutoNum type="arabicPeriod"/>
            </a:pPr>
            <a:r>
              <a:rPr lang="nl-NL" b="0" i="0" u="none" dirty="0">
                <a:solidFill>
                  <a:srgbClr val="224736"/>
                </a:solidFill>
                <a:latin typeface="Arial" panose="020B0604020202020204" pitchFamily="34" charset="0"/>
                <a:cs typeface="Arial" panose="020B0604020202020204" pitchFamily="34" charset="0"/>
              </a:rPr>
              <a:t> Gezichtsuitdrukking</a:t>
            </a:r>
          </a:p>
          <a:p>
            <a:pPr marL="457200" indent="-457200">
              <a:spcBef>
                <a:spcPts val="1200"/>
              </a:spcBef>
              <a:buFontTx/>
              <a:buAutoNum type="arabicPeriod"/>
            </a:pPr>
            <a:r>
              <a:rPr lang="nl-NL" b="0" i="0" u="none" dirty="0">
                <a:solidFill>
                  <a:srgbClr val="224736"/>
                </a:solidFill>
                <a:latin typeface="Arial" panose="020B0604020202020204" pitchFamily="34" charset="0"/>
                <a:cs typeface="Arial" panose="020B0604020202020204" pitchFamily="34" charset="0"/>
              </a:rPr>
              <a:t> Oogcontact</a:t>
            </a:r>
          </a:p>
          <a:p>
            <a:pPr marL="457200" indent="-457200">
              <a:spcBef>
                <a:spcPts val="1200"/>
              </a:spcBef>
              <a:buFontTx/>
              <a:buAutoNum type="arabicPeriod"/>
            </a:pPr>
            <a:r>
              <a:rPr lang="nl-NL" b="0" i="0" u="none" dirty="0">
                <a:solidFill>
                  <a:srgbClr val="224736"/>
                </a:solidFill>
                <a:latin typeface="Arial" panose="020B0604020202020204" pitchFamily="34" charset="0"/>
                <a:cs typeface="Arial" panose="020B0604020202020204" pitchFamily="34" charset="0"/>
              </a:rPr>
              <a:t> </a:t>
            </a:r>
            <a:r>
              <a:rPr lang="nl-NL" b="0" i="0" u="none" dirty="0" smtClean="0">
                <a:solidFill>
                  <a:srgbClr val="224736"/>
                </a:solidFill>
                <a:latin typeface="Arial" panose="020B0604020202020204" pitchFamily="34" charset="0"/>
                <a:cs typeface="Arial" panose="020B0604020202020204" pitchFamily="34" charset="0"/>
              </a:rPr>
              <a:t>Beweging/Motoriek</a:t>
            </a:r>
            <a:endParaRPr lang="nl-NL" b="0" i="0" u="none" dirty="0">
              <a:solidFill>
                <a:srgbClr val="224736"/>
              </a:solidFill>
              <a:latin typeface="Arial" panose="020B0604020202020204" pitchFamily="34" charset="0"/>
              <a:cs typeface="Arial" panose="020B0604020202020204" pitchFamily="34" charset="0"/>
            </a:endParaRPr>
          </a:p>
          <a:p>
            <a:pPr marL="457200" indent="-457200">
              <a:spcBef>
                <a:spcPts val="1200"/>
              </a:spcBef>
              <a:buFontTx/>
              <a:buAutoNum type="arabicPeriod"/>
            </a:pPr>
            <a:r>
              <a:rPr lang="nl-NL" b="0" i="0" u="none" dirty="0">
                <a:solidFill>
                  <a:srgbClr val="224736"/>
                </a:solidFill>
                <a:latin typeface="Arial" panose="020B0604020202020204" pitchFamily="34" charset="0"/>
                <a:cs typeface="Arial" panose="020B0604020202020204" pitchFamily="34" charset="0"/>
              </a:rPr>
              <a:t> Persoonlijke ruimte</a:t>
            </a:r>
          </a:p>
          <a:p>
            <a:pPr marL="457200" indent="-457200">
              <a:spcBef>
                <a:spcPts val="1200"/>
              </a:spcBef>
              <a:buFontTx/>
              <a:buAutoNum type="arabicPeriod"/>
            </a:pPr>
            <a:r>
              <a:rPr lang="nl-NL" b="0" i="0" u="none" dirty="0">
                <a:solidFill>
                  <a:srgbClr val="224736"/>
                </a:solidFill>
                <a:latin typeface="Arial" panose="020B0604020202020204" pitchFamily="34" charset="0"/>
                <a:cs typeface="Arial" panose="020B0604020202020204" pitchFamily="34" charset="0"/>
              </a:rPr>
              <a:t> </a:t>
            </a:r>
            <a:r>
              <a:rPr lang="nl-NL" b="0" i="0" u="none" dirty="0" smtClean="0">
                <a:solidFill>
                  <a:srgbClr val="224736"/>
                </a:solidFill>
                <a:latin typeface="Arial" panose="020B0604020202020204" pitchFamily="34" charset="0"/>
                <a:cs typeface="Arial" panose="020B0604020202020204" pitchFamily="34" charset="0"/>
              </a:rPr>
              <a:t>Aanraking</a:t>
            </a:r>
            <a:endParaRPr lang="nl-NL" i="0" dirty="0">
              <a:solidFill>
                <a:srgbClr val="224736"/>
              </a:solidFill>
              <a:latin typeface="Arial" panose="020B0604020202020204" pitchFamily="34" charset="0"/>
              <a:cs typeface="Arial" panose="020B0604020202020204" pitchFamily="34" charset="0"/>
            </a:endParaRPr>
          </a:p>
          <a:p>
            <a:pPr>
              <a:spcBef>
                <a:spcPts val="1200"/>
              </a:spcBef>
            </a:pPr>
            <a:r>
              <a:rPr lang="nl-NL" b="0" i="0" u="none" dirty="0">
                <a:solidFill>
                  <a:srgbClr val="224736"/>
                </a:solidFill>
                <a:latin typeface="Arial" panose="020B0604020202020204" pitchFamily="34" charset="0"/>
                <a:cs typeface="Arial" panose="020B0604020202020204" pitchFamily="34" charset="0"/>
              </a:rPr>
              <a:t>Aan de eerste 3 punten kunt u niet veel veranderen, </a:t>
            </a:r>
            <a:r>
              <a:rPr lang="nl-NL" b="0" i="0" u="none" dirty="0" smtClean="0">
                <a:solidFill>
                  <a:srgbClr val="224736"/>
                </a:solidFill>
                <a:latin typeface="Arial" panose="020B0604020202020204" pitchFamily="34" charset="0"/>
                <a:cs typeface="Arial" panose="020B0604020202020204" pitchFamily="34" charset="0"/>
              </a:rPr>
              <a:t>  maar </a:t>
            </a:r>
            <a:r>
              <a:rPr lang="nl-NL" b="0" i="0" u="none" dirty="0">
                <a:solidFill>
                  <a:srgbClr val="224736"/>
                </a:solidFill>
                <a:latin typeface="Arial" panose="020B0604020202020204" pitchFamily="34" charset="0"/>
                <a:cs typeface="Arial" panose="020B0604020202020204" pitchFamily="34" charset="0"/>
              </a:rPr>
              <a:t>aan uiterlijk valt alles te </a:t>
            </a:r>
            <a:r>
              <a:rPr lang="nl-NL" b="0" i="0" u="none" dirty="0" smtClean="0">
                <a:solidFill>
                  <a:srgbClr val="224736"/>
                </a:solidFill>
                <a:latin typeface="Arial" panose="020B0604020202020204" pitchFamily="34" charset="0"/>
                <a:cs typeface="Arial" panose="020B0604020202020204" pitchFamily="34" charset="0"/>
              </a:rPr>
              <a:t>veranderen/verbeteren</a:t>
            </a:r>
            <a:r>
              <a:rPr lang="nl-NL" b="0" i="0" u="none" dirty="0">
                <a:solidFill>
                  <a:srgbClr val="224736"/>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7917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iterate type="lt">
                                    <p:tmPct val="100000"/>
                                  </p:iterate>
                                  <p:childTnLst>
                                    <p:set>
                                      <p:cBhvr>
                                        <p:cTn id="6" dur="1" fill="hold">
                                          <p:stCondLst>
                                            <p:cond delay="0"/>
                                          </p:stCondLst>
                                        </p:cTn>
                                        <p:tgtEl>
                                          <p:spTgt spid="33794">
                                            <p:txEl>
                                              <p:pRg st="0" end="0"/>
                                            </p:txEl>
                                          </p:spTgt>
                                        </p:tgtEl>
                                        <p:attrNameLst>
                                          <p:attrName>style.visibility</p:attrName>
                                        </p:attrNameLst>
                                      </p:cBhvr>
                                      <p:to>
                                        <p:strVal val="visible"/>
                                      </p:to>
                                    </p:set>
                                    <p:anim calcmode="lin" valueType="num">
                                      <p:cBhvr additive="base">
                                        <p:cTn id="7" dur="75" fill="hold"/>
                                        <p:tgtEl>
                                          <p:spTgt spid="33794">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33794">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iterate type="lt">
                                    <p:tmPct val="100000"/>
                                  </p:iterate>
                                  <p:childTnLst>
                                    <p:set>
                                      <p:cBhvr>
                                        <p:cTn id="12" dur="1" fill="hold">
                                          <p:stCondLst>
                                            <p:cond delay="0"/>
                                          </p:stCondLst>
                                        </p:cTn>
                                        <p:tgtEl>
                                          <p:spTgt spid="33794">
                                            <p:txEl>
                                              <p:pRg st="2" end="2"/>
                                            </p:txEl>
                                          </p:spTgt>
                                        </p:tgtEl>
                                        <p:attrNameLst>
                                          <p:attrName>style.visibility</p:attrName>
                                        </p:attrNameLst>
                                      </p:cBhvr>
                                      <p:to>
                                        <p:strVal val="visible"/>
                                      </p:to>
                                    </p:set>
                                    <p:anim calcmode="lin" valueType="num">
                                      <p:cBhvr additive="base">
                                        <p:cTn id="13" dur="75" fill="hold"/>
                                        <p:tgtEl>
                                          <p:spTgt spid="33794">
                                            <p:txEl>
                                              <p:pRg st="2" end="2"/>
                                            </p:txEl>
                                          </p:spTgt>
                                        </p:tgtEl>
                                        <p:attrNameLst>
                                          <p:attrName>ppt_x</p:attrName>
                                        </p:attrNameLst>
                                      </p:cBhvr>
                                      <p:tavLst>
                                        <p:tav tm="0">
                                          <p:val>
                                            <p:strVal val="1+#ppt_w/2"/>
                                          </p:val>
                                        </p:tav>
                                        <p:tav tm="100000">
                                          <p:val>
                                            <p:strVal val="#ppt_x"/>
                                          </p:val>
                                        </p:tav>
                                      </p:tavLst>
                                    </p:anim>
                                    <p:anim calcmode="lin" valueType="num">
                                      <p:cBhvr additive="base">
                                        <p:cTn id="14" dur="75" fill="hold"/>
                                        <p:tgtEl>
                                          <p:spTgt spid="33794">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laser.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iterate type="lt">
                                    <p:tmPct val="100000"/>
                                  </p:iterate>
                                  <p:childTnLst>
                                    <p:set>
                                      <p:cBhvr>
                                        <p:cTn id="18" dur="1" fill="hold">
                                          <p:stCondLst>
                                            <p:cond delay="0"/>
                                          </p:stCondLst>
                                        </p:cTn>
                                        <p:tgtEl>
                                          <p:spTgt spid="33794">
                                            <p:txEl>
                                              <p:pRg st="3" end="3"/>
                                            </p:txEl>
                                          </p:spTgt>
                                        </p:tgtEl>
                                        <p:attrNameLst>
                                          <p:attrName>style.visibility</p:attrName>
                                        </p:attrNameLst>
                                      </p:cBhvr>
                                      <p:to>
                                        <p:strVal val="visible"/>
                                      </p:to>
                                    </p:set>
                                    <p:anim calcmode="lin" valueType="num">
                                      <p:cBhvr additive="base">
                                        <p:cTn id="19" dur="75" fill="hold"/>
                                        <p:tgtEl>
                                          <p:spTgt spid="33794">
                                            <p:txEl>
                                              <p:pRg st="3" end="3"/>
                                            </p:txEl>
                                          </p:spTgt>
                                        </p:tgtEl>
                                        <p:attrNameLst>
                                          <p:attrName>ppt_x</p:attrName>
                                        </p:attrNameLst>
                                      </p:cBhvr>
                                      <p:tavLst>
                                        <p:tav tm="0">
                                          <p:val>
                                            <p:strVal val="1+#ppt_w/2"/>
                                          </p:val>
                                        </p:tav>
                                        <p:tav tm="100000">
                                          <p:val>
                                            <p:strVal val="#ppt_x"/>
                                          </p:val>
                                        </p:tav>
                                      </p:tavLst>
                                    </p:anim>
                                    <p:anim calcmode="lin" valueType="num">
                                      <p:cBhvr additive="base">
                                        <p:cTn id="20" dur="75" fill="hold"/>
                                        <p:tgtEl>
                                          <p:spTgt spid="33794">
                                            <p:txEl>
                                              <p:pRg st="3" end="3"/>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laser.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iterate type="lt">
                                    <p:tmPct val="100000"/>
                                  </p:iterate>
                                  <p:childTnLst>
                                    <p:set>
                                      <p:cBhvr>
                                        <p:cTn id="24" dur="1" fill="hold">
                                          <p:stCondLst>
                                            <p:cond delay="0"/>
                                          </p:stCondLst>
                                        </p:cTn>
                                        <p:tgtEl>
                                          <p:spTgt spid="33794">
                                            <p:txEl>
                                              <p:pRg st="4" end="4"/>
                                            </p:txEl>
                                          </p:spTgt>
                                        </p:tgtEl>
                                        <p:attrNameLst>
                                          <p:attrName>style.visibility</p:attrName>
                                        </p:attrNameLst>
                                      </p:cBhvr>
                                      <p:to>
                                        <p:strVal val="visible"/>
                                      </p:to>
                                    </p:set>
                                    <p:anim calcmode="lin" valueType="num">
                                      <p:cBhvr additive="base">
                                        <p:cTn id="25" dur="75" fill="hold"/>
                                        <p:tgtEl>
                                          <p:spTgt spid="33794">
                                            <p:txEl>
                                              <p:pRg st="4" end="4"/>
                                            </p:txEl>
                                          </p:spTgt>
                                        </p:tgtEl>
                                        <p:attrNameLst>
                                          <p:attrName>ppt_x</p:attrName>
                                        </p:attrNameLst>
                                      </p:cBhvr>
                                      <p:tavLst>
                                        <p:tav tm="0">
                                          <p:val>
                                            <p:strVal val="1+#ppt_w/2"/>
                                          </p:val>
                                        </p:tav>
                                        <p:tav tm="100000">
                                          <p:val>
                                            <p:strVal val="#ppt_x"/>
                                          </p:val>
                                        </p:tav>
                                      </p:tavLst>
                                    </p:anim>
                                    <p:anim calcmode="lin" valueType="num">
                                      <p:cBhvr additive="base">
                                        <p:cTn id="26" dur="75" fill="hold"/>
                                        <p:tgtEl>
                                          <p:spTgt spid="33794">
                                            <p:txEl>
                                              <p:pRg st="4" end="4"/>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laser.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iterate type="lt">
                                    <p:tmPct val="100000"/>
                                  </p:iterate>
                                  <p:childTnLst>
                                    <p:set>
                                      <p:cBhvr>
                                        <p:cTn id="30" dur="1" fill="hold">
                                          <p:stCondLst>
                                            <p:cond delay="0"/>
                                          </p:stCondLst>
                                        </p:cTn>
                                        <p:tgtEl>
                                          <p:spTgt spid="33794">
                                            <p:txEl>
                                              <p:pRg st="5" end="5"/>
                                            </p:txEl>
                                          </p:spTgt>
                                        </p:tgtEl>
                                        <p:attrNameLst>
                                          <p:attrName>style.visibility</p:attrName>
                                        </p:attrNameLst>
                                      </p:cBhvr>
                                      <p:to>
                                        <p:strVal val="visible"/>
                                      </p:to>
                                    </p:set>
                                    <p:anim calcmode="lin" valueType="num">
                                      <p:cBhvr additive="base">
                                        <p:cTn id="31" dur="75" fill="hold"/>
                                        <p:tgtEl>
                                          <p:spTgt spid="33794">
                                            <p:txEl>
                                              <p:pRg st="5" end="5"/>
                                            </p:txEl>
                                          </p:spTgt>
                                        </p:tgtEl>
                                        <p:attrNameLst>
                                          <p:attrName>ppt_x</p:attrName>
                                        </p:attrNameLst>
                                      </p:cBhvr>
                                      <p:tavLst>
                                        <p:tav tm="0">
                                          <p:val>
                                            <p:strVal val="1+#ppt_w/2"/>
                                          </p:val>
                                        </p:tav>
                                        <p:tav tm="100000">
                                          <p:val>
                                            <p:strVal val="#ppt_x"/>
                                          </p:val>
                                        </p:tav>
                                      </p:tavLst>
                                    </p:anim>
                                    <p:anim calcmode="lin" valueType="num">
                                      <p:cBhvr additive="base">
                                        <p:cTn id="32" dur="75" fill="hold"/>
                                        <p:tgtEl>
                                          <p:spTgt spid="33794">
                                            <p:txEl>
                                              <p:pRg st="5" end="5"/>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laser.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iterate type="lt">
                                    <p:tmPct val="100000"/>
                                  </p:iterate>
                                  <p:childTnLst>
                                    <p:set>
                                      <p:cBhvr>
                                        <p:cTn id="36" dur="1" fill="hold">
                                          <p:stCondLst>
                                            <p:cond delay="0"/>
                                          </p:stCondLst>
                                        </p:cTn>
                                        <p:tgtEl>
                                          <p:spTgt spid="33794">
                                            <p:txEl>
                                              <p:pRg st="6" end="6"/>
                                            </p:txEl>
                                          </p:spTgt>
                                        </p:tgtEl>
                                        <p:attrNameLst>
                                          <p:attrName>style.visibility</p:attrName>
                                        </p:attrNameLst>
                                      </p:cBhvr>
                                      <p:to>
                                        <p:strVal val="visible"/>
                                      </p:to>
                                    </p:set>
                                    <p:anim calcmode="lin" valueType="num">
                                      <p:cBhvr additive="base">
                                        <p:cTn id="37" dur="75" fill="hold"/>
                                        <p:tgtEl>
                                          <p:spTgt spid="33794">
                                            <p:txEl>
                                              <p:pRg st="6" end="6"/>
                                            </p:txEl>
                                          </p:spTgt>
                                        </p:tgtEl>
                                        <p:attrNameLst>
                                          <p:attrName>ppt_x</p:attrName>
                                        </p:attrNameLst>
                                      </p:cBhvr>
                                      <p:tavLst>
                                        <p:tav tm="0">
                                          <p:val>
                                            <p:strVal val="1+#ppt_w/2"/>
                                          </p:val>
                                        </p:tav>
                                        <p:tav tm="100000">
                                          <p:val>
                                            <p:strVal val="#ppt_x"/>
                                          </p:val>
                                        </p:tav>
                                      </p:tavLst>
                                    </p:anim>
                                    <p:anim calcmode="lin" valueType="num">
                                      <p:cBhvr additive="base">
                                        <p:cTn id="38" dur="75" fill="hold"/>
                                        <p:tgtEl>
                                          <p:spTgt spid="33794">
                                            <p:txEl>
                                              <p:pRg st="6" end="6"/>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laser.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3" fill="hold" grpId="0" nodeType="clickEffect">
                                  <p:stCondLst>
                                    <p:cond delay="0"/>
                                  </p:stCondLst>
                                  <p:iterate type="lt">
                                    <p:tmPct val="100000"/>
                                  </p:iterate>
                                  <p:childTnLst>
                                    <p:set>
                                      <p:cBhvr>
                                        <p:cTn id="42" dur="1" fill="hold">
                                          <p:stCondLst>
                                            <p:cond delay="0"/>
                                          </p:stCondLst>
                                        </p:cTn>
                                        <p:tgtEl>
                                          <p:spTgt spid="33794">
                                            <p:txEl>
                                              <p:pRg st="7" end="7"/>
                                            </p:txEl>
                                          </p:spTgt>
                                        </p:tgtEl>
                                        <p:attrNameLst>
                                          <p:attrName>style.visibility</p:attrName>
                                        </p:attrNameLst>
                                      </p:cBhvr>
                                      <p:to>
                                        <p:strVal val="visible"/>
                                      </p:to>
                                    </p:set>
                                    <p:anim calcmode="lin" valueType="num">
                                      <p:cBhvr additive="base">
                                        <p:cTn id="43" dur="75" fill="hold"/>
                                        <p:tgtEl>
                                          <p:spTgt spid="33794">
                                            <p:txEl>
                                              <p:pRg st="7" end="7"/>
                                            </p:txEl>
                                          </p:spTgt>
                                        </p:tgtEl>
                                        <p:attrNameLst>
                                          <p:attrName>ppt_x</p:attrName>
                                        </p:attrNameLst>
                                      </p:cBhvr>
                                      <p:tavLst>
                                        <p:tav tm="0">
                                          <p:val>
                                            <p:strVal val="1+#ppt_w/2"/>
                                          </p:val>
                                        </p:tav>
                                        <p:tav tm="100000">
                                          <p:val>
                                            <p:strVal val="#ppt_x"/>
                                          </p:val>
                                        </p:tav>
                                      </p:tavLst>
                                    </p:anim>
                                    <p:anim calcmode="lin" valueType="num">
                                      <p:cBhvr additive="base">
                                        <p:cTn id="44" dur="75" fill="hold"/>
                                        <p:tgtEl>
                                          <p:spTgt spid="33794">
                                            <p:txEl>
                                              <p:pRg st="7" end="7"/>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laser.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3" fill="hold" grpId="0" nodeType="clickEffect">
                                  <p:stCondLst>
                                    <p:cond delay="0"/>
                                  </p:stCondLst>
                                  <p:iterate type="lt">
                                    <p:tmPct val="100000"/>
                                  </p:iterate>
                                  <p:childTnLst>
                                    <p:set>
                                      <p:cBhvr>
                                        <p:cTn id="48" dur="1" fill="hold">
                                          <p:stCondLst>
                                            <p:cond delay="0"/>
                                          </p:stCondLst>
                                        </p:cTn>
                                        <p:tgtEl>
                                          <p:spTgt spid="33794">
                                            <p:txEl>
                                              <p:pRg st="8" end="8"/>
                                            </p:txEl>
                                          </p:spTgt>
                                        </p:tgtEl>
                                        <p:attrNameLst>
                                          <p:attrName>style.visibility</p:attrName>
                                        </p:attrNameLst>
                                      </p:cBhvr>
                                      <p:to>
                                        <p:strVal val="visible"/>
                                      </p:to>
                                    </p:set>
                                    <p:anim calcmode="lin" valueType="num">
                                      <p:cBhvr additive="base">
                                        <p:cTn id="49" dur="75" fill="hold"/>
                                        <p:tgtEl>
                                          <p:spTgt spid="33794">
                                            <p:txEl>
                                              <p:pRg st="8" end="8"/>
                                            </p:txEl>
                                          </p:spTgt>
                                        </p:tgtEl>
                                        <p:attrNameLst>
                                          <p:attrName>ppt_x</p:attrName>
                                        </p:attrNameLst>
                                      </p:cBhvr>
                                      <p:tavLst>
                                        <p:tav tm="0">
                                          <p:val>
                                            <p:strVal val="1+#ppt_w/2"/>
                                          </p:val>
                                        </p:tav>
                                        <p:tav tm="100000">
                                          <p:val>
                                            <p:strVal val="#ppt_x"/>
                                          </p:val>
                                        </p:tav>
                                      </p:tavLst>
                                    </p:anim>
                                    <p:anim calcmode="lin" valueType="num">
                                      <p:cBhvr additive="base">
                                        <p:cTn id="50" dur="75" fill="hold"/>
                                        <p:tgtEl>
                                          <p:spTgt spid="33794">
                                            <p:txEl>
                                              <p:pRg st="8" end="8"/>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laser.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3" fill="hold" grpId="0" nodeType="clickEffect">
                                  <p:stCondLst>
                                    <p:cond delay="0"/>
                                  </p:stCondLst>
                                  <p:iterate type="lt">
                                    <p:tmPct val="100000"/>
                                  </p:iterate>
                                  <p:childTnLst>
                                    <p:set>
                                      <p:cBhvr>
                                        <p:cTn id="54" dur="1" fill="hold">
                                          <p:stCondLst>
                                            <p:cond delay="0"/>
                                          </p:stCondLst>
                                        </p:cTn>
                                        <p:tgtEl>
                                          <p:spTgt spid="33794">
                                            <p:txEl>
                                              <p:pRg st="9" end="9"/>
                                            </p:txEl>
                                          </p:spTgt>
                                        </p:tgtEl>
                                        <p:attrNameLst>
                                          <p:attrName>style.visibility</p:attrName>
                                        </p:attrNameLst>
                                      </p:cBhvr>
                                      <p:to>
                                        <p:strVal val="visible"/>
                                      </p:to>
                                    </p:set>
                                    <p:anim calcmode="lin" valueType="num">
                                      <p:cBhvr additive="base">
                                        <p:cTn id="55" dur="75" fill="hold"/>
                                        <p:tgtEl>
                                          <p:spTgt spid="33794">
                                            <p:txEl>
                                              <p:pRg st="9" end="9"/>
                                            </p:txEl>
                                          </p:spTgt>
                                        </p:tgtEl>
                                        <p:attrNameLst>
                                          <p:attrName>ppt_x</p:attrName>
                                        </p:attrNameLst>
                                      </p:cBhvr>
                                      <p:tavLst>
                                        <p:tav tm="0">
                                          <p:val>
                                            <p:strVal val="1+#ppt_w/2"/>
                                          </p:val>
                                        </p:tav>
                                        <p:tav tm="100000">
                                          <p:val>
                                            <p:strVal val="#ppt_x"/>
                                          </p:val>
                                        </p:tav>
                                      </p:tavLst>
                                    </p:anim>
                                    <p:anim calcmode="lin" valueType="num">
                                      <p:cBhvr additive="base">
                                        <p:cTn id="56" dur="75" fill="hold"/>
                                        <p:tgtEl>
                                          <p:spTgt spid="33794">
                                            <p:txEl>
                                              <p:pRg st="9" end="9"/>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laser.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3" fill="hold" grpId="0" nodeType="clickEffect">
                                  <p:stCondLst>
                                    <p:cond delay="0"/>
                                  </p:stCondLst>
                                  <p:iterate type="lt">
                                    <p:tmPct val="100000"/>
                                  </p:iterate>
                                  <p:childTnLst>
                                    <p:set>
                                      <p:cBhvr>
                                        <p:cTn id="60" dur="1" fill="hold">
                                          <p:stCondLst>
                                            <p:cond delay="0"/>
                                          </p:stCondLst>
                                        </p:cTn>
                                        <p:tgtEl>
                                          <p:spTgt spid="33794">
                                            <p:txEl>
                                              <p:pRg st="10" end="10"/>
                                            </p:txEl>
                                          </p:spTgt>
                                        </p:tgtEl>
                                        <p:attrNameLst>
                                          <p:attrName>style.visibility</p:attrName>
                                        </p:attrNameLst>
                                      </p:cBhvr>
                                      <p:to>
                                        <p:strVal val="visible"/>
                                      </p:to>
                                    </p:set>
                                    <p:anim calcmode="lin" valueType="num">
                                      <p:cBhvr additive="base">
                                        <p:cTn id="61" dur="75" fill="hold"/>
                                        <p:tgtEl>
                                          <p:spTgt spid="33794">
                                            <p:txEl>
                                              <p:pRg st="10" end="10"/>
                                            </p:txEl>
                                          </p:spTgt>
                                        </p:tgtEl>
                                        <p:attrNameLst>
                                          <p:attrName>ppt_x</p:attrName>
                                        </p:attrNameLst>
                                      </p:cBhvr>
                                      <p:tavLst>
                                        <p:tav tm="0">
                                          <p:val>
                                            <p:strVal val="1+#ppt_w/2"/>
                                          </p:val>
                                        </p:tav>
                                        <p:tav tm="100000">
                                          <p:val>
                                            <p:strVal val="#ppt_x"/>
                                          </p:val>
                                        </p:tav>
                                      </p:tavLst>
                                    </p:anim>
                                    <p:anim calcmode="lin" valueType="num">
                                      <p:cBhvr additive="base">
                                        <p:cTn id="62" dur="75" fill="hold"/>
                                        <p:tgtEl>
                                          <p:spTgt spid="33794">
                                            <p:txEl>
                                              <p:pRg st="10" end="1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laser.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3" fill="hold" grpId="0" nodeType="clickEffect">
                                  <p:stCondLst>
                                    <p:cond delay="0"/>
                                  </p:stCondLst>
                                  <p:iterate type="lt">
                                    <p:tmPct val="100000"/>
                                  </p:iterate>
                                  <p:childTnLst>
                                    <p:set>
                                      <p:cBhvr>
                                        <p:cTn id="66" dur="1" fill="hold">
                                          <p:stCondLst>
                                            <p:cond delay="0"/>
                                          </p:stCondLst>
                                        </p:cTn>
                                        <p:tgtEl>
                                          <p:spTgt spid="33794">
                                            <p:txEl>
                                              <p:pRg st="11" end="11"/>
                                            </p:txEl>
                                          </p:spTgt>
                                        </p:tgtEl>
                                        <p:attrNameLst>
                                          <p:attrName>style.visibility</p:attrName>
                                        </p:attrNameLst>
                                      </p:cBhvr>
                                      <p:to>
                                        <p:strVal val="visible"/>
                                      </p:to>
                                    </p:set>
                                    <p:anim calcmode="lin" valueType="num">
                                      <p:cBhvr additive="base">
                                        <p:cTn id="67" dur="75" fill="hold"/>
                                        <p:tgtEl>
                                          <p:spTgt spid="33794">
                                            <p:txEl>
                                              <p:pRg st="11" end="11"/>
                                            </p:txEl>
                                          </p:spTgt>
                                        </p:tgtEl>
                                        <p:attrNameLst>
                                          <p:attrName>ppt_x</p:attrName>
                                        </p:attrNameLst>
                                      </p:cBhvr>
                                      <p:tavLst>
                                        <p:tav tm="0">
                                          <p:val>
                                            <p:strVal val="1+#ppt_w/2"/>
                                          </p:val>
                                        </p:tav>
                                        <p:tav tm="100000">
                                          <p:val>
                                            <p:strVal val="#ppt_x"/>
                                          </p:val>
                                        </p:tav>
                                      </p:tavLst>
                                    </p:anim>
                                    <p:anim calcmode="lin" valueType="num">
                                      <p:cBhvr additive="base">
                                        <p:cTn id="68" dur="75" fill="hold"/>
                                        <p:tgtEl>
                                          <p:spTgt spid="33794">
                                            <p:txEl>
                                              <p:pRg st="11" end="1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539552" y="571480"/>
            <a:ext cx="7032844" cy="5816977"/>
          </a:xfrm>
          <a:prstGeom prst="rect">
            <a:avLst/>
          </a:prstGeom>
          <a:noFill/>
          <a:ln w="9525">
            <a:noFill/>
            <a:miter lim="800000"/>
            <a:headEnd/>
            <a:tailEnd/>
          </a:ln>
        </p:spPr>
        <p:txBody>
          <a:bodyPr wrap="square">
            <a:spAutoFit/>
          </a:bodyPr>
          <a:lstStyle/>
          <a:p>
            <a:r>
              <a:rPr lang="nl-NL" sz="2800" i="0" u="none" dirty="0" smtClean="0">
                <a:solidFill>
                  <a:srgbClr val="B6B700"/>
                </a:solidFill>
                <a:latin typeface="Arial" pitchFamily="34" charset="0"/>
                <a:cs typeface="Arial" pitchFamily="34" charset="0"/>
              </a:rPr>
              <a:t>Functies </a:t>
            </a:r>
            <a:r>
              <a:rPr lang="nl-NL" sz="2800" i="0" u="none" dirty="0">
                <a:solidFill>
                  <a:srgbClr val="B6B700"/>
                </a:solidFill>
                <a:latin typeface="Arial" pitchFamily="34" charset="0"/>
                <a:cs typeface="Arial" pitchFamily="34" charset="0"/>
              </a:rPr>
              <a:t>van kleding in de </a:t>
            </a:r>
            <a:r>
              <a:rPr lang="nl-NL" sz="2800" i="0" u="none" dirty="0" smtClean="0">
                <a:solidFill>
                  <a:srgbClr val="B6B700"/>
                </a:solidFill>
                <a:latin typeface="Arial" pitchFamily="34" charset="0"/>
                <a:cs typeface="Arial" pitchFamily="34" charset="0"/>
              </a:rPr>
              <a:t>werksituatie</a:t>
            </a:r>
          </a:p>
          <a:p>
            <a:endParaRPr lang="nl-NL" sz="2800" i="0" u="none" dirty="0" smtClean="0">
              <a:solidFill>
                <a:prstClr val="black"/>
              </a:solidFill>
              <a:latin typeface="Arial" pitchFamily="34" charset="0"/>
              <a:cs typeface="Arial" pitchFamily="34" charset="0"/>
            </a:endParaRPr>
          </a:p>
          <a:p>
            <a:pPr>
              <a:tabLst>
                <a:tab pos="712788" algn="l"/>
              </a:tabLst>
            </a:pPr>
            <a:endParaRPr lang="nl-NL" sz="2800" b="0" i="0" u="none" dirty="0">
              <a:solidFill>
                <a:srgbClr val="224736"/>
              </a:solidFill>
              <a:latin typeface="Arial" pitchFamily="34" charset="0"/>
              <a:cs typeface="Arial" pitchFamily="34" charset="0"/>
            </a:endParaRPr>
          </a:p>
          <a:p>
            <a:pPr marL="895350">
              <a:spcBef>
                <a:spcPts val="1800"/>
              </a:spcBef>
              <a:spcAft>
                <a:spcPts val="600"/>
              </a:spcAft>
              <a:buFont typeface="Wingdings" pitchFamily="2" charset="2"/>
              <a:buChar char="Ø"/>
              <a:tabLst>
                <a:tab pos="542925" algn="l"/>
              </a:tabLst>
            </a:pPr>
            <a:r>
              <a:rPr lang="nl-NL" sz="2400" b="0" u="none" dirty="0">
                <a:solidFill>
                  <a:srgbClr val="224736"/>
                </a:solidFill>
                <a:latin typeface="Arial" pitchFamily="34" charset="0"/>
                <a:cs typeface="Arial" pitchFamily="34" charset="0"/>
              </a:rPr>
              <a:t> </a:t>
            </a:r>
            <a:r>
              <a:rPr lang="nl-NL" sz="2400" b="0" u="none" dirty="0" smtClean="0">
                <a:solidFill>
                  <a:srgbClr val="224736"/>
                </a:solidFill>
                <a:latin typeface="Arial" pitchFamily="34" charset="0"/>
                <a:cs typeface="Arial" pitchFamily="34" charset="0"/>
              </a:rPr>
              <a:t> Herkenning </a:t>
            </a:r>
            <a:r>
              <a:rPr lang="nl-NL" sz="2400" b="0" u="none" dirty="0">
                <a:solidFill>
                  <a:srgbClr val="224736"/>
                </a:solidFill>
                <a:latin typeface="Arial" pitchFamily="34" charset="0"/>
                <a:cs typeface="Arial" pitchFamily="34" charset="0"/>
              </a:rPr>
              <a:t>(en geeft “wij” gevoel</a:t>
            </a:r>
            <a:r>
              <a:rPr lang="nl-NL" sz="2400" b="0" u="none" dirty="0" smtClean="0">
                <a:solidFill>
                  <a:srgbClr val="224736"/>
                </a:solidFill>
                <a:latin typeface="Arial" pitchFamily="34" charset="0"/>
                <a:cs typeface="Arial" pitchFamily="34" charset="0"/>
              </a:rPr>
              <a:t>).</a:t>
            </a:r>
            <a:endParaRPr lang="nl-NL" sz="2400" b="0" u="none" dirty="0">
              <a:solidFill>
                <a:srgbClr val="224736"/>
              </a:solidFill>
              <a:latin typeface="Arial" pitchFamily="34" charset="0"/>
              <a:cs typeface="Arial" pitchFamily="34" charset="0"/>
            </a:endParaRPr>
          </a:p>
          <a:p>
            <a:pPr marL="895350">
              <a:spcBef>
                <a:spcPts val="1800"/>
              </a:spcBef>
              <a:spcAft>
                <a:spcPts val="600"/>
              </a:spcAft>
              <a:buFont typeface="Wingdings" pitchFamily="2" charset="2"/>
              <a:buChar char="Ø"/>
              <a:tabLst>
                <a:tab pos="542925" algn="l"/>
              </a:tabLst>
            </a:pPr>
            <a:r>
              <a:rPr lang="nl-NL" sz="2400" b="0" u="none" dirty="0">
                <a:solidFill>
                  <a:srgbClr val="224736"/>
                </a:solidFill>
                <a:latin typeface="Arial" pitchFamily="34" charset="0"/>
                <a:cs typeface="Arial" pitchFamily="34" charset="0"/>
              </a:rPr>
              <a:t> </a:t>
            </a:r>
            <a:r>
              <a:rPr lang="nl-NL" sz="2400" b="0" u="none" dirty="0" smtClean="0">
                <a:solidFill>
                  <a:srgbClr val="224736"/>
                </a:solidFill>
                <a:latin typeface="Arial" pitchFamily="34" charset="0"/>
                <a:cs typeface="Arial" pitchFamily="34" charset="0"/>
              </a:rPr>
              <a:t> Visualiseren </a:t>
            </a:r>
            <a:r>
              <a:rPr lang="nl-NL" sz="2400" b="0" u="none" dirty="0">
                <a:solidFill>
                  <a:srgbClr val="224736"/>
                </a:solidFill>
                <a:latin typeface="Arial" pitchFamily="34" charset="0"/>
                <a:cs typeface="Arial" pitchFamily="34" charset="0"/>
              </a:rPr>
              <a:t>van </a:t>
            </a:r>
            <a:r>
              <a:rPr lang="nl-NL" sz="2400" b="0" u="none" dirty="0" smtClean="0">
                <a:solidFill>
                  <a:srgbClr val="224736"/>
                </a:solidFill>
                <a:latin typeface="Arial" pitchFamily="34" charset="0"/>
                <a:cs typeface="Arial" pitchFamily="34" charset="0"/>
              </a:rPr>
              <a:t>bedrijfsimago.</a:t>
            </a:r>
            <a:endParaRPr lang="nl-NL" sz="2400" b="0" u="none" dirty="0">
              <a:solidFill>
                <a:srgbClr val="224736"/>
              </a:solidFill>
              <a:latin typeface="Arial" pitchFamily="34" charset="0"/>
              <a:cs typeface="Arial" pitchFamily="34" charset="0"/>
            </a:endParaRPr>
          </a:p>
          <a:p>
            <a:pPr marL="1254125" indent="-358775">
              <a:spcBef>
                <a:spcPts val="1800"/>
              </a:spcBef>
              <a:spcAft>
                <a:spcPts val="600"/>
              </a:spcAft>
              <a:buFont typeface="Wingdings" pitchFamily="2" charset="2"/>
              <a:buChar char="Ø"/>
              <a:tabLst>
                <a:tab pos="542925" algn="l"/>
              </a:tabLst>
            </a:pPr>
            <a:r>
              <a:rPr lang="nl-NL" sz="2400" b="0" u="none" dirty="0" smtClean="0">
                <a:solidFill>
                  <a:srgbClr val="224736"/>
                </a:solidFill>
                <a:latin typeface="Arial" pitchFamily="34" charset="0"/>
                <a:cs typeface="Arial" pitchFamily="34" charset="0"/>
              </a:rPr>
              <a:t>Versterking </a:t>
            </a:r>
            <a:r>
              <a:rPr lang="nl-NL" sz="2400" b="0" u="none" dirty="0">
                <a:solidFill>
                  <a:srgbClr val="224736"/>
                </a:solidFill>
                <a:latin typeface="Arial" pitchFamily="34" charset="0"/>
                <a:cs typeface="Arial" pitchFamily="34" charset="0"/>
              </a:rPr>
              <a:t>van gevoel </a:t>
            </a:r>
            <a:r>
              <a:rPr lang="nl-NL" sz="2400" b="0" u="none" dirty="0" smtClean="0">
                <a:solidFill>
                  <a:srgbClr val="224736"/>
                </a:solidFill>
                <a:latin typeface="Arial" pitchFamily="34" charset="0"/>
                <a:cs typeface="Arial" pitchFamily="34" charset="0"/>
              </a:rPr>
              <a:t>                       van eigenwaarde.</a:t>
            </a:r>
            <a:endParaRPr lang="nl-NL" sz="2400" b="0" u="none" dirty="0">
              <a:solidFill>
                <a:srgbClr val="224736"/>
              </a:solidFill>
              <a:latin typeface="Arial" pitchFamily="34" charset="0"/>
              <a:cs typeface="Arial" pitchFamily="34" charset="0"/>
            </a:endParaRPr>
          </a:p>
          <a:p>
            <a:pPr marL="1254125" indent="-358775">
              <a:spcBef>
                <a:spcPts val="1800"/>
              </a:spcBef>
              <a:spcAft>
                <a:spcPts val="600"/>
              </a:spcAft>
              <a:buFont typeface="Wingdings" pitchFamily="2" charset="2"/>
              <a:buChar char="Ø"/>
              <a:tabLst>
                <a:tab pos="542925" algn="l"/>
              </a:tabLst>
            </a:pPr>
            <a:r>
              <a:rPr lang="nl-NL" sz="2400" b="0" u="none" dirty="0" smtClean="0">
                <a:solidFill>
                  <a:srgbClr val="224736"/>
                </a:solidFill>
                <a:latin typeface="Arial" pitchFamily="34" charset="0"/>
                <a:cs typeface="Arial" pitchFamily="34" charset="0"/>
              </a:rPr>
              <a:t>Representatie </a:t>
            </a:r>
            <a:r>
              <a:rPr lang="nl-NL" sz="2400" b="0" u="none" dirty="0">
                <a:solidFill>
                  <a:srgbClr val="224736"/>
                </a:solidFill>
                <a:latin typeface="Arial" pitchFamily="34" charset="0"/>
                <a:cs typeface="Arial" pitchFamily="34" charset="0"/>
              </a:rPr>
              <a:t>en respect (voor klant, </a:t>
            </a:r>
            <a:r>
              <a:rPr lang="nl-NL" sz="2400" b="0" u="none" dirty="0" smtClean="0">
                <a:solidFill>
                  <a:srgbClr val="224736"/>
                </a:solidFill>
                <a:latin typeface="Arial" pitchFamily="34" charset="0"/>
                <a:cs typeface="Arial" pitchFamily="34" charset="0"/>
              </a:rPr>
              <a:t>bedrijf</a:t>
            </a:r>
            <a:r>
              <a:rPr lang="nl-NL" sz="2400" b="0" u="none" dirty="0">
                <a:solidFill>
                  <a:srgbClr val="224736"/>
                </a:solidFill>
                <a:latin typeface="Arial" pitchFamily="34" charset="0"/>
                <a:cs typeface="Arial" pitchFamily="34" charset="0"/>
              </a:rPr>
              <a:t>, collega, … en jezelf</a:t>
            </a:r>
            <a:r>
              <a:rPr lang="nl-NL" sz="2400" b="0" u="none" dirty="0" smtClean="0">
                <a:solidFill>
                  <a:srgbClr val="224736"/>
                </a:solidFill>
                <a:latin typeface="Arial" pitchFamily="34" charset="0"/>
                <a:cs typeface="Arial" pitchFamily="34" charset="0"/>
              </a:rPr>
              <a:t>!).</a:t>
            </a:r>
          </a:p>
          <a:p>
            <a:pPr>
              <a:buFontTx/>
              <a:buBlip>
                <a:blip r:embed="rId3"/>
              </a:buBlip>
            </a:pPr>
            <a:endParaRPr lang="nl-NL" sz="2400" u="none" dirty="0">
              <a:solidFill>
                <a:prstClr val="black"/>
              </a:solidFill>
              <a:latin typeface="Arial" pitchFamily="34" charset="0"/>
              <a:cs typeface="Arial" pitchFamily="34" charset="0"/>
            </a:endParaRPr>
          </a:p>
        </p:txBody>
      </p:sp>
      <p:pic>
        <p:nvPicPr>
          <p:cNvPr id="34818" name="Picture 2" descr="PE01838_"/>
          <p:cNvPicPr>
            <a:picLocks noChangeAspect="1" noChangeArrowheads="1"/>
          </p:cNvPicPr>
          <p:nvPr/>
        </p:nvPicPr>
        <p:blipFill>
          <a:blip r:embed="rId4" cstate="screen"/>
          <a:srcRect/>
          <a:stretch>
            <a:fillRect/>
          </a:stretch>
        </p:blipFill>
        <p:spPr bwMode="auto">
          <a:xfrm>
            <a:off x="5763889" y="3249160"/>
            <a:ext cx="1688431" cy="1620000"/>
          </a:xfrm>
          <a:prstGeom prst="rect">
            <a:avLst/>
          </a:prstGeom>
          <a:noFill/>
          <a:ln w="9525">
            <a:noFill/>
            <a:miter lim="800000"/>
            <a:headEnd/>
            <a:tailEnd/>
          </a:ln>
        </p:spPr>
      </p:pic>
      <p:pic>
        <p:nvPicPr>
          <p:cNvPr id="34819" name="Picture 3" descr="PE01659_"/>
          <p:cNvPicPr>
            <a:picLocks noChangeAspect="1" noChangeArrowheads="1"/>
          </p:cNvPicPr>
          <p:nvPr/>
        </p:nvPicPr>
        <p:blipFill>
          <a:blip r:embed="rId5" cstate="screen"/>
          <a:srcRect/>
          <a:stretch>
            <a:fillRect/>
          </a:stretch>
        </p:blipFill>
        <p:spPr bwMode="auto">
          <a:xfrm>
            <a:off x="301050" y="1484311"/>
            <a:ext cx="1822678" cy="1620000"/>
          </a:xfrm>
          <a:prstGeom prst="rect">
            <a:avLst/>
          </a:prstGeom>
          <a:noFill/>
          <a:ln w="9525">
            <a:noFill/>
            <a:miter lim="800000"/>
            <a:headEnd/>
            <a:tailEnd/>
          </a:ln>
        </p:spPr>
      </p:pic>
    </p:spTree>
    <p:extLst>
      <p:ext uri="{BB962C8B-B14F-4D97-AF65-F5344CB8AC3E}">
        <p14:creationId xmlns:p14="http://schemas.microsoft.com/office/powerpoint/2010/main" val="404973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48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48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34820">
                                            <p:txEl>
                                              <p:pRg st="0" end="0"/>
                                            </p:txEl>
                                          </p:spTgt>
                                        </p:tgtEl>
                                        <p:attrNameLst>
                                          <p:attrName>style.visibility</p:attrName>
                                        </p:attrNameLst>
                                      </p:cBhvr>
                                      <p:to>
                                        <p:strVal val="visible"/>
                                      </p:to>
                                    </p:set>
                                    <p:animEffect transition="in" filter="box(out)">
                                      <p:cBhvr>
                                        <p:cTn id="15" dur="500"/>
                                        <p:tgtEl>
                                          <p:spTgt spid="34820">
                                            <p:txEl>
                                              <p:pRg st="0" end="0"/>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34820">
                                            <p:txEl>
                                              <p:pRg st="3" end="3"/>
                                            </p:txEl>
                                          </p:spTgt>
                                        </p:tgtEl>
                                        <p:attrNameLst>
                                          <p:attrName>style.visibility</p:attrName>
                                        </p:attrNameLst>
                                      </p:cBhvr>
                                      <p:to>
                                        <p:strVal val="visible"/>
                                      </p:to>
                                    </p:set>
                                    <p:animEffect transition="in" filter="box(out)">
                                      <p:cBhvr>
                                        <p:cTn id="20" dur="500"/>
                                        <p:tgtEl>
                                          <p:spTgt spid="34820">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WAV"/>
                                        </p:tgtEl>
                                      </p:cMediaNode>
                                    </p:audio>
                                  </p:sub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34820">
                                            <p:txEl>
                                              <p:pRg st="4" end="4"/>
                                            </p:txEl>
                                          </p:spTgt>
                                        </p:tgtEl>
                                        <p:attrNameLst>
                                          <p:attrName>style.visibility</p:attrName>
                                        </p:attrNameLst>
                                      </p:cBhvr>
                                      <p:to>
                                        <p:strVal val="visible"/>
                                      </p:to>
                                    </p:set>
                                    <p:animEffect transition="in" filter="box(out)">
                                      <p:cBhvr>
                                        <p:cTn id="25" dur="500"/>
                                        <p:tgtEl>
                                          <p:spTgt spid="34820">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2" name="CAMERA.WAV"/>
                                        </p:tgtEl>
                                      </p:cMediaNode>
                                    </p:audio>
                                  </p:sub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34820">
                                            <p:txEl>
                                              <p:pRg st="5" end="5"/>
                                            </p:txEl>
                                          </p:spTgt>
                                        </p:tgtEl>
                                        <p:attrNameLst>
                                          <p:attrName>style.visibility</p:attrName>
                                        </p:attrNameLst>
                                      </p:cBhvr>
                                      <p:to>
                                        <p:strVal val="visible"/>
                                      </p:to>
                                    </p:set>
                                    <p:animEffect transition="in" filter="box(out)">
                                      <p:cBhvr>
                                        <p:cTn id="30" dur="500"/>
                                        <p:tgtEl>
                                          <p:spTgt spid="34820">
                                            <p:txEl>
                                              <p:pRg st="5" end="5"/>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2" name="CAMERA.WAV"/>
                                        </p:tgtEl>
                                      </p:cMediaNode>
                                    </p:audio>
                                  </p:subTnLst>
                                </p:cTn>
                              </p:par>
                            </p:childTnLst>
                          </p:cTn>
                        </p:par>
                      </p:childTnLst>
                    </p:cTn>
                  </p:par>
                  <p:par>
                    <p:cTn id="31" fill="hold">
                      <p:stCondLst>
                        <p:cond delay="indefinite"/>
                      </p:stCondLst>
                      <p:childTnLst>
                        <p:par>
                          <p:cTn id="32" fill="hold">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34820">
                                            <p:txEl>
                                              <p:pRg st="6" end="6"/>
                                            </p:txEl>
                                          </p:spTgt>
                                        </p:tgtEl>
                                        <p:attrNameLst>
                                          <p:attrName>style.visibility</p:attrName>
                                        </p:attrNameLst>
                                      </p:cBhvr>
                                      <p:to>
                                        <p:strVal val="visible"/>
                                      </p:to>
                                    </p:set>
                                    <p:animEffect transition="in" filter="box(out)">
                                      <p:cBhvr>
                                        <p:cTn id="35" dur="500"/>
                                        <p:tgtEl>
                                          <p:spTgt spid="34820">
                                            <p:txEl>
                                              <p:pRg st="6" end="6"/>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539552" y="619764"/>
            <a:ext cx="7056784" cy="1077218"/>
          </a:xfrm>
          <a:prstGeom prst="rect">
            <a:avLst/>
          </a:prstGeom>
          <a:noFill/>
          <a:ln w="9525">
            <a:noFill/>
            <a:miter lim="800000"/>
            <a:headEnd/>
            <a:tailEnd/>
          </a:ln>
        </p:spPr>
        <p:txBody>
          <a:bodyPr wrap="square">
            <a:spAutoFit/>
          </a:bodyPr>
          <a:lstStyle/>
          <a:p>
            <a:r>
              <a:rPr lang="nl-NL" sz="3200" i="0" u="none" dirty="0" smtClean="0">
                <a:solidFill>
                  <a:srgbClr val="B6B700"/>
                </a:solidFill>
                <a:latin typeface="Arial" pitchFamily="34" charset="0"/>
                <a:cs typeface="Arial" pitchFamily="34" charset="0"/>
              </a:rPr>
              <a:t>Klantgerichte communicatieve vaardigheden</a:t>
            </a:r>
            <a:endParaRPr lang="nl-NL" sz="3200" i="0" u="none" dirty="0">
              <a:solidFill>
                <a:srgbClr val="B6B700"/>
              </a:solidFill>
              <a:latin typeface="Arial" pitchFamily="34" charset="0"/>
              <a:cs typeface="Arial" pitchFamily="34" charset="0"/>
            </a:endParaRPr>
          </a:p>
        </p:txBody>
      </p:sp>
      <p:sp>
        <p:nvSpPr>
          <p:cNvPr id="36867" name="Text Box 3"/>
          <p:cNvSpPr txBox="1">
            <a:spLocks noChangeArrowheads="1"/>
          </p:cNvSpPr>
          <p:nvPr/>
        </p:nvSpPr>
        <p:spPr bwMode="auto">
          <a:xfrm>
            <a:off x="357158" y="2119203"/>
            <a:ext cx="8286808" cy="4478149"/>
          </a:xfrm>
          <a:prstGeom prst="rect">
            <a:avLst/>
          </a:prstGeom>
          <a:noFill/>
          <a:ln w="9525">
            <a:noFill/>
            <a:miter lim="800000"/>
            <a:headEnd/>
            <a:tailEnd/>
          </a:ln>
        </p:spPr>
        <p:txBody>
          <a:bodyPr wrap="square">
            <a:spAutoFit/>
          </a:bodyPr>
          <a:lstStyle/>
          <a:p>
            <a:pPr marL="361950" lvl="1" indent="-361950">
              <a:spcAft>
                <a:spcPts val="600"/>
              </a:spcAft>
              <a:buFont typeface="Wingdings" pitchFamily="2" charset="2"/>
              <a:buChar char="Ø"/>
            </a:pPr>
            <a:r>
              <a:rPr lang="nl-NL" i="0" u="none" dirty="0" smtClean="0">
                <a:solidFill>
                  <a:srgbClr val="224736"/>
                </a:solidFill>
                <a:latin typeface="Arial" panose="020B0604020202020204" pitchFamily="34" charset="0"/>
                <a:cs typeface="Arial" pitchFamily="34" charset="0"/>
              </a:rPr>
              <a:t> Luisteren naar wat er wel/niet gezegd wordt</a:t>
            </a:r>
          </a:p>
          <a:p>
            <a:pPr marL="0" lvl="1">
              <a:spcBef>
                <a:spcPts val="0"/>
              </a:spcBef>
            </a:pPr>
            <a:r>
              <a:rPr lang="nl-NL" b="0" i="0" u="none" dirty="0">
                <a:solidFill>
                  <a:srgbClr val="224736"/>
                </a:solidFill>
                <a:latin typeface="Arial" pitchFamily="34" charset="0"/>
                <a:cs typeface="Arial" pitchFamily="34" charset="0"/>
              </a:rPr>
              <a:t>	- verborgen boodschap? </a:t>
            </a:r>
          </a:p>
          <a:p>
            <a:pPr marL="0" lvl="1">
              <a:spcBef>
                <a:spcPts val="0"/>
              </a:spcBef>
              <a:spcAft>
                <a:spcPts val="600"/>
              </a:spcAft>
            </a:pPr>
            <a:r>
              <a:rPr lang="nl-NL" b="0" i="0" u="none" dirty="0">
                <a:solidFill>
                  <a:srgbClr val="224736"/>
                </a:solidFill>
                <a:latin typeface="Arial" pitchFamily="34" charset="0"/>
                <a:cs typeface="Arial" pitchFamily="34" charset="0"/>
              </a:rPr>
              <a:t>	- </a:t>
            </a:r>
            <a:r>
              <a:rPr lang="nl-NL" b="0" i="0" u="none" dirty="0" smtClean="0">
                <a:solidFill>
                  <a:srgbClr val="224736"/>
                </a:solidFill>
                <a:latin typeface="Arial" pitchFamily="34" charset="0"/>
                <a:cs typeface="Arial" pitchFamily="34" charset="0"/>
              </a:rPr>
              <a:t>communicatiestoringen/onduidelijkheden</a:t>
            </a:r>
            <a:endParaRPr lang="nl-NL" i="0" u="none" dirty="0">
              <a:solidFill>
                <a:srgbClr val="224736"/>
              </a:solidFill>
              <a:latin typeface="Arial" pitchFamily="34" charset="0"/>
              <a:cs typeface="Arial" pitchFamily="34" charset="0"/>
            </a:endParaRPr>
          </a:p>
          <a:p>
            <a:pPr marL="361950" lvl="1" indent="-361950">
              <a:spcAft>
                <a:spcPts val="600"/>
              </a:spcAft>
              <a:buFont typeface="Wingdings" pitchFamily="2" charset="2"/>
              <a:buChar char="Ø"/>
            </a:pPr>
            <a:r>
              <a:rPr lang="nl-NL" i="0" u="none" dirty="0">
                <a:solidFill>
                  <a:srgbClr val="224736"/>
                </a:solidFill>
                <a:latin typeface="Arial" pitchFamily="34" charset="0"/>
                <a:cs typeface="Arial" pitchFamily="34" charset="0"/>
              </a:rPr>
              <a:t> Het stellen van de juiste vraag</a:t>
            </a:r>
          </a:p>
          <a:p>
            <a:pPr marL="0" lvl="1">
              <a:spcBef>
                <a:spcPts val="0"/>
              </a:spcBef>
            </a:pPr>
            <a:r>
              <a:rPr lang="nl-NL" b="0" i="0" u="none" dirty="0">
                <a:solidFill>
                  <a:srgbClr val="224736"/>
                </a:solidFill>
                <a:latin typeface="Arial" pitchFamily="34" charset="0"/>
                <a:cs typeface="Arial" pitchFamily="34" charset="0"/>
              </a:rPr>
              <a:t>	- doelen van vragen stellen</a:t>
            </a:r>
          </a:p>
          <a:p>
            <a:pPr marL="0" lvl="1">
              <a:spcBef>
                <a:spcPts val="0"/>
              </a:spcBef>
              <a:spcAft>
                <a:spcPts val="600"/>
              </a:spcAft>
            </a:pPr>
            <a:r>
              <a:rPr lang="nl-NL" b="0" i="0" u="none" dirty="0">
                <a:solidFill>
                  <a:srgbClr val="224736"/>
                </a:solidFill>
                <a:latin typeface="Arial" pitchFamily="34" charset="0"/>
                <a:cs typeface="Arial" pitchFamily="34" charset="0"/>
              </a:rPr>
              <a:t>	- soorten </a:t>
            </a:r>
            <a:r>
              <a:rPr lang="nl-NL" b="0" i="0" u="none" dirty="0" smtClean="0">
                <a:solidFill>
                  <a:srgbClr val="224736"/>
                </a:solidFill>
                <a:latin typeface="Arial" pitchFamily="34" charset="0"/>
                <a:cs typeface="Arial" pitchFamily="34" charset="0"/>
              </a:rPr>
              <a:t>vragen</a:t>
            </a:r>
            <a:endParaRPr lang="nl-NL" b="0" i="0" u="none" dirty="0">
              <a:solidFill>
                <a:srgbClr val="224736"/>
              </a:solidFill>
              <a:latin typeface="Arial" pitchFamily="34" charset="0"/>
              <a:cs typeface="Arial" pitchFamily="34" charset="0"/>
            </a:endParaRPr>
          </a:p>
          <a:p>
            <a:pPr marL="361950" lvl="1" indent="-361950">
              <a:spcAft>
                <a:spcPts val="600"/>
              </a:spcAft>
              <a:buFont typeface="Wingdings" pitchFamily="2" charset="2"/>
              <a:buChar char="Ø"/>
            </a:pPr>
            <a:r>
              <a:rPr lang="nl-NL" i="0" u="none" dirty="0">
                <a:solidFill>
                  <a:srgbClr val="224736"/>
                </a:solidFill>
                <a:latin typeface="Arial" pitchFamily="34" charset="0"/>
                <a:cs typeface="Arial" pitchFamily="34" charset="0"/>
              </a:rPr>
              <a:t> Van inleven naar overbruggen</a:t>
            </a:r>
          </a:p>
          <a:p>
            <a:pPr marL="0" lvl="1">
              <a:spcBef>
                <a:spcPts val="0"/>
              </a:spcBef>
            </a:pPr>
            <a:r>
              <a:rPr lang="nl-NL" b="0" i="0" u="none" dirty="0">
                <a:solidFill>
                  <a:srgbClr val="224736"/>
                </a:solidFill>
                <a:latin typeface="Arial" pitchFamily="34" charset="0"/>
                <a:cs typeface="Arial" pitchFamily="34" charset="0"/>
              </a:rPr>
              <a:t>	- de ander begrijpen, inleven</a:t>
            </a:r>
          </a:p>
          <a:p>
            <a:pPr marL="0" lvl="1">
              <a:spcBef>
                <a:spcPts val="0"/>
              </a:spcBef>
            </a:pPr>
            <a:r>
              <a:rPr lang="nl-NL" b="0" i="0" u="none" dirty="0">
                <a:solidFill>
                  <a:srgbClr val="224736"/>
                </a:solidFill>
                <a:latin typeface="Arial" pitchFamily="34" charset="0"/>
                <a:cs typeface="Arial" pitchFamily="34" charset="0"/>
              </a:rPr>
              <a:t>	- actief luisteren</a:t>
            </a:r>
          </a:p>
          <a:p>
            <a:pPr marL="0" lvl="1"/>
            <a:endParaRPr lang="nl-NL" i="0" u="none" dirty="0">
              <a:solidFill>
                <a:srgbClr val="224736"/>
              </a:solidFill>
              <a:latin typeface="Arial" pitchFamily="34" charset="0"/>
              <a:cs typeface="Arial" pitchFamily="34" charset="0"/>
            </a:endParaRPr>
          </a:p>
          <a:p>
            <a:pPr marL="0" lvl="1"/>
            <a:r>
              <a:rPr lang="nl-NL" i="0" u="none" dirty="0">
                <a:solidFill>
                  <a:srgbClr val="224736"/>
                </a:solidFill>
                <a:latin typeface="Arial" pitchFamily="34" charset="0"/>
                <a:cs typeface="Arial" pitchFamily="34" charset="0"/>
              </a:rPr>
              <a:t>Streven: </a:t>
            </a:r>
            <a:r>
              <a:rPr lang="nl-NL" b="0" i="0" u="none" dirty="0">
                <a:solidFill>
                  <a:srgbClr val="224736"/>
                </a:solidFill>
                <a:latin typeface="Arial" pitchFamily="34" charset="0"/>
                <a:cs typeface="Arial" pitchFamily="34" charset="0"/>
              </a:rPr>
              <a:t>verschil in kennis, relatie en procedure te overbruggen</a:t>
            </a:r>
          </a:p>
        </p:txBody>
      </p:sp>
    </p:spTree>
    <p:extLst>
      <p:ext uri="{BB962C8B-B14F-4D97-AF65-F5344CB8AC3E}">
        <p14:creationId xmlns:p14="http://schemas.microsoft.com/office/powerpoint/2010/main" val="155659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box(out)">
                                      <p:cBhvr>
                                        <p:cTn id="7" dur="500"/>
                                        <p:tgtEl>
                                          <p:spTgt spid="3686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par>
                                <p:cTn id="8" presetID="4" presetClass="entr" presetSubtype="32" fill="hold" grpId="0" nodeType="withEffect">
                                  <p:stCondLst>
                                    <p:cond delay="0"/>
                                  </p:stCondLst>
                                  <p:childTnLst>
                                    <p:set>
                                      <p:cBhvr>
                                        <p:cTn id="9" dur="1" fill="hold">
                                          <p:stCondLst>
                                            <p:cond delay="0"/>
                                          </p:stCondLst>
                                        </p:cTn>
                                        <p:tgtEl>
                                          <p:spTgt spid="36867">
                                            <p:txEl>
                                              <p:pRg st="1" end="1"/>
                                            </p:txEl>
                                          </p:spTgt>
                                        </p:tgtEl>
                                        <p:attrNameLst>
                                          <p:attrName>style.visibility</p:attrName>
                                        </p:attrNameLst>
                                      </p:cBhvr>
                                      <p:to>
                                        <p:strVal val="visible"/>
                                      </p:to>
                                    </p:set>
                                    <p:animEffect transition="in" filter="box(out)">
                                      <p:cBhvr>
                                        <p:cTn id="10" dur="500"/>
                                        <p:tgtEl>
                                          <p:spTgt spid="36867">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WAV"/>
                                        </p:tgtEl>
                                      </p:cMediaNode>
                                    </p:audio>
                                  </p:subTnLst>
                                </p:cTn>
                              </p:par>
                              <p:par>
                                <p:cTn id="11" presetID="4" presetClass="entr" presetSubtype="32" fill="hold" grpId="0" nodeType="withEffect">
                                  <p:stCondLst>
                                    <p:cond delay="0"/>
                                  </p:stCondLst>
                                  <p:childTnLst>
                                    <p:set>
                                      <p:cBhvr>
                                        <p:cTn id="12" dur="1" fill="hold">
                                          <p:stCondLst>
                                            <p:cond delay="0"/>
                                          </p:stCondLst>
                                        </p:cTn>
                                        <p:tgtEl>
                                          <p:spTgt spid="36867">
                                            <p:txEl>
                                              <p:pRg st="2" end="2"/>
                                            </p:txEl>
                                          </p:spTgt>
                                        </p:tgtEl>
                                        <p:attrNameLst>
                                          <p:attrName>style.visibility</p:attrName>
                                        </p:attrNameLst>
                                      </p:cBhvr>
                                      <p:to>
                                        <p:strVal val="visible"/>
                                      </p:to>
                                    </p:set>
                                    <p:animEffect transition="in" filter="box(out)">
                                      <p:cBhvr>
                                        <p:cTn id="13" dur="500"/>
                                        <p:tgtEl>
                                          <p:spTgt spid="36867">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WAV"/>
                                        </p:tgtEl>
                                      </p:cMediaNode>
                                    </p:audio>
                                  </p:subTnLst>
                                </p:cTn>
                              </p:par>
                              <p:par>
                                <p:cTn id="14" presetID="4" presetClass="entr" presetSubtype="32" fill="hold" grpId="0" nodeType="withEffect">
                                  <p:stCondLst>
                                    <p:cond delay="0"/>
                                  </p:stCondLst>
                                  <p:childTnLst>
                                    <p:set>
                                      <p:cBhvr>
                                        <p:cTn id="15" dur="1" fill="hold">
                                          <p:stCondLst>
                                            <p:cond delay="0"/>
                                          </p:stCondLst>
                                        </p:cTn>
                                        <p:tgtEl>
                                          <p:spTgt spid="36867">
                                            <p:txEl>
                                              <p:pRg st="3" end="3"/>
                                            </p:txEl>
                                          </p:spTgt>
                                        </p:tgtEl>
                                        <p:attrNameLst>
                                          <p:attrName>style.visibility</p:attrName>
                                        </p:attrNameLst>
                                      </p:cBhvr>
                                      <p:to>
                                        <p:strVal val="visible"/>
                                      </p:to>
                                    </p:set>
                                    <p:animEffect transition="in" filter="box(out)">
                                      <p:cBhvr>
                                        <p:cTn id="16" dur="500"/>
                                        <p:tgtEl>
                                          <p:spTgt spid="36867">
                                            <p:txEl>
                                              <p:pRg st="3" end="3"/>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2" name="CAMERA.WAV"/>
                                        </p:tgtEl>
                                      </p:cMediaNode>
                                    </p:audio>
                                  </p:subTnLst>
                                </p:cTn>
                              </p:par>
                              <p:par>
                                <p:cTn id="17" presetID="4" presetClass="entr" presetSubtype="32" fill="hold" grpId="0" nodeType="withEffect">
                                  <p:stCondLst>
                                    <p:cond delay="0"/>
                                  </p:stCondLst>
                                  <p:childTnLst>
                                    <p:set>
                                      <p:cBhvr>
                                        <p:cTn id="18" dur="1" fill="hold">
                                          <p:stCondLst>
                                            <p:cond delay="0"/>
                                          </p:stCondLst>
                                        </p:cTn>
                                        <p:tgtEl>
                                          <p:spTgt spid="36867">
                                            <p:txEl>
                                              <p:pRg st="4" end="4"/>
                                            </p:txEl>
                                          </p:spTgt>
                                        </p:tgtEl>
                                        <p:attrNameLst>
                                          <p:attrName>style.visibility</p:attrName>
                                        </p:attrNameLst>
                                      </p:cBhvr>
                                      <p:to>
                                        <p:strVal val="visible"/>
                                      </p:to>
                                    </p:set>
                                    <p:animEffect transition="in" filter="box(out)">
                                      <p:cBhvr>
                                        <p:cTn id="19" dur="500"/>
                                        <p:tgtEl>
                                          <p:spTgt spid="36867">
                                            <p:txEl>
                                              <p:pRg st="4" end="4"/>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par>
                                <p:cTn id="20" presetID="4" presetClass="entr" presetSubtype="32" fill="hold" grpId="0" nodeType="withEffect">
                                  <p:stCondLst>
                                    <p:cond delay="0"/>
                                  </p:stCondLst>
                                  <p:childTnLst>
                                    <p:set>
                                      <p:cBhvr>
                                        <p:cTn id="21" dur="1" fill="hold">
                                          <p:stCondLst>
                                            <p:cond delay="0"/>
                                          </p:stCondLst>
                                        </p:cTn>
                                        <p:tgtEl>
                                          <p:spTgt spid="36867">
                                            <p:txEl>
                                              <p:pRg st="5" end="5"/>
                                            </p:txEl>
                                          </p:spTgt>
                                        </p:tgtEl>
                                        <p:attrNameLst>
                                          <p:attrName>style.visibility</p:attrName>
                                        </p:attrNameLst>
                                      </p:cBhvr>
                                      <p:to>
                                        <p:strVal val="visible"/>
                                      </p:to>
                                    </p:set>
                                    <p:animEffect transition="in" filter="box(out)">
                                      <p:cBhvr>
                                        <p:cTn id="22" dur="500"/>
                                        <p:tgtEl>
                                          <p:spTgt spid="36867">
                                            <p:txEl>
                                              <p:pRg st="5" end="5"/>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par>
                                <p:cTn id="23" presetID="4" presetClass="entr" presetSubtype="32" fill="hold" grpId="0" nodeType="withEffect">
                                  <p:stCondLst>
                                    <p:cond delay="0"/>
                                  </p:stCondLst>
                                  <p:childTnLst>
                                    <p:set>
                                      <p:cBhvr>
                                        <p:cTn id="24" dur="1" fill="hold">
                                          <p:stCondLst>
                                            <p:cond delay="0"/>
                                          </p:stCondLst>
                                        </p:cTn>
                                        <p:tgtEl>
                                          <p:spTgt spid="36867">
                                            <p:txEl>
                                              <p:pRg st="6" end="6"/>
                                            </p:txEl>
                                          </p:spTgt>
                                        </p:tgtEl>
                                        <p:attrNameLst>
                                          <p:attrName>style.visibility</p:attrName>
                                        </p:attrNameLst>
                                      </p:cBhvr>
                                      <p:to>
                                        <p:strVal val="visible"/>
                                      </p:to>
                                    </p:set>
                                    <p:animEffect transition="in" filter="box(out)">
                                      <p:cBhvr>
                                        <p:cTn id="25" dur="500"/>
                                        <p:tgtEl>
                                          <p:spTgt spid="36867">
                                            <p:txEl>
                                              <p:pRg st="6" end="6"/>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2" name="CAMERA.WAV"/>
                                        </p:tgtEl>
                                      </p:cMediaNode>
                                    </p:audio>
                                  </p:subTnLst>
                                </p:cTn>
                              </p:par>
                              <p:par>
                                <p:cTn id="26" presetID="4" presetClass="entr" presetSubtype="32" fill="hold" grpId="0" nodeType="withEffect">
                                  <p:stCondLst>
                                    <p:cond delay="0"/>
                                  </p:stCondLst>
                                  <p:childTnLst>
                                    <p:set>
                                      <p:cBhvr>
                                        <p:cTn id="27" dur="1" fill="hold">
                                          <p:stCondLst>
                                            <p:cond delay="0"/>
                                          </p:stCondLst>
                                        </p:cTn>
                                        <p:tgtEl>
                                          <p:spTgt spid="36867">
                                            <p:txEl>
                                              <p:pRg st="7" end="7"/>
                                            </p:txEl>
                                          </p:spTgt>
                                        </p:tgtEl>
                                        <p:attrNameLst>
                                          <p:attrName>style.visibility</p:attrName>
                                        </p:attrNameLst>
                                      </p:cBhvr>
                                      <p:to>
                                        <p:strVal val="visible"/>
                                      </p:to>
                                    </p:set>
                                    <p:animEffect transition="in" filter="box(out)">
                                      <p:cBhvr>
                                        <p:cTn id="28" dur="500"/>
                                        <p:tgtEl>
                                          <p:spTgt spid="36867">
                                            <p:txEl>
                                              <p:pRg st="7" end="7"/>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2" name="CAMERA.WAV"/>
                                        </p:tgtEl>
                                      </p:cMediaNode>
                                    </p:audio>
                                  </p:subTnLst>
                                </p:cTn>
                              </p:par>
                              <p:par>
                                <p:cTn id="29" presetID="4" presetClass="entr" presetSubtype="32" fill="hold" grpId="0" nodeType="withEffect">
                                  <p:stCondLst>
                                    <p:cond delay="0"/>
                                  </p:stCondLst>
                                  <p:childTnLst>
                                    <p:set>
                                      <p:cBhvr>
                                        <p:cTn id="30" dur="1" fill="hold">
                                          <p:stCondLst>
                                            <p:cond delay="0"/>
                                          </p:stCondLst>
                                        </p:cTn>
                                        <p:tgtEl>
                                          <p:spTgt spid="36867">
                                            <p:txEl>
                                              <p:pRg st="8" end="8"/>
                                            </p:txEl>
                                          </p:spTgt>
                                        </p:tgtEl>
                                        <p:attrNameLst>
                                          <p:attrName>style.visibility</p:attrName>
                                        </p:attrNameLst>
                                      </p:cBhvr>
                                      <p:to>
                                        <p:strVal val="visible"/>
                                      </p:to>
                                    </p:set>
                                    <p:animEffect transition="in" filter="box(out)">
                                      <p:cBhvr>
                                        <p:cTn id="31" dur="500"/>
                                        <p:tgtEl>
                                          <p:spTgt spid="36867">
                                            <p:txEl>
                                              <p:pRg st="8" end="8"/>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WAV"/>
                                        </p:tgtEl>
                                      </p:cMediaNode>
                                    </p:audio>
                                  </p:subTnLst>
                                </p:cTn>
                              </p:par>
                              <p:par>
                                <p:cTn id="32" presetID="4" presetClass="entr" presetSubtype="32" fill="hold" grpId="0" nodeType="withEffect">
                                  <p:stCondLst>
                                    <p:cond delay="0"/>
                                  </p:stCondLst>
                                  <p:childTnLst>
                                    <p:set>
                                      <p:cBhvr>
                                        <p:cTn id="33" dur="1" fill="hold">
                                          <p:stCondLst>
                                            <p:cond delay="0"/>
                                          </p:stCondLst>
                                        </p:cTn>
                                        <p:tgtEl>
                                          <p:spTgt spid="36867">
                                            <p:txEl>
                                              <p:pRg st="10" end="10"/>
                                            </p:txEl>
                                          </p:spTgt>
                                        </p:tgtEl>
                                        <p:attrNameLst>
                                          <p:attrName>style.visibility</p:attrName>
                                        </p:attrNameLst>
                                      </p:cBhvr>
                                      <p:to>
                                        <p:strVal val="visible"/>
                                      </p:to>
                                    </p:set>
                                    <p:animEffect transition="in" filter="box(out)">
                                      <p:cBhvr>
                                        <p:cTn id="34" dur="500"/>
                                        <p:tgtEl>
                                          <p:spTgt spid="36867">
                                            <p:txEl>
                                              <p:pRg st="10" end="10"/>
                                            </p:txEl>
                                          </p:spTgt>
                                        </p:tgtEl>
                                      </p:cBhvr>
                                    </p:animEffect>
                                  </p:childTnLst>
                                  <p:subTnLst>
                                    <p:audio>
                                      <p:cMediaNode>
                                        <p:cTn display="0" masterRel="sameClick">
                                          <p:stCondLst>
                                            <p:cond evt="begin" delay="0">
                                              <p:tn val="32"/>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78" name="Group 18"/>
          <p:cNvGraphicFramePr>
            <a:graphicFrameLocks noGrp="1"/>
          </p:cNvGraphicFramePr>
          <p:nvPr>
            <p:extLst>
              <p:ext uri="{D42A27DB-BD31-4B8C-83A1-F6EECF244321}">
                <p14:modId xmlns:p14="http://schemas.microsoft.com/office/powerpoint/2010/main" val="1819751616"/>
              </p:ext>
            </p:extLst>
          </p:nvPr>
        </p:nvGraphicFramePr>
        <p:xfrm>
          <a:off x="228600" y="2432194"/>
          <a:ext cx="7238999" cy="3949134"/>
        </p:xfrm>
        <a:graphic>
          <a:graphicData uri="http://schemas.openxmlformats.org/drawingml/2006/table">
            <a:tbl>
              <a:tblPr/>
              <a:tblGrid>
                <a:gridCol w="2221313"/>
                <a:gridCol w="2508843"/>
                <a:gridCol w="2508843"/>
              </a:tblGrid>
              <a:tr h="433482">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nl-NL" sz="2400" b="1" i="0" u="none" strike="noStrike" cap="none" normalizeH="0" baseline="0" dirty="0" smtClean="0">
                          <a:ln>
                            <a:noFill/>
                          </a:ln>
                          <a:solidFill>
                            <a:srgbClr val="B6B700"/>
                          </a:solidFill>
                          <a:effectLst/>
                          <a:latin typeface="Arial" charset="0"/>
                        </a:rPr>
                        <a:t>Kennis</a:t>
                      </a:r>
                    </a:p>
                  </a:txBody>
                  <a:tcPr horzOverflow="overflow">
                    <a:lnL w="19050" cap="flat" cmpd="sng" algn="ctr">
                      <a:solidFill>
                        <a:srgbClr val="224736"/>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224736"/>
                      </a:solidFill>
                      <a:prstDash val="solid"/>
                      <a:round/>
                      <a:headEnd type="none" w="med" len="med"/>
                      <a:tailEnd type="none" w="med" len="med"/>
                    </a:lnT>
                    <a:lnB w="19050" cap="flat" cmpd="sng" algn="ctr">
                      <a:solidFill>
                        <a:srgbClr val="22473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nl-NL" sz="2400" b="1" i="0" u="none" strike="noStrike" cap="none" normalizeH="0" baseline="0" dirty="0" smtClean="0">
                          <a:ln>
                            <a:noFill/>
                          </a:ln>
                          <a:solidFill>
                            <a:srgbClr val="B6B700"/>
                          </a:solidFill>
                          <a:effectLst/>
                          <a:latin typeface="Arial" charset="0"/>
                        </a:rPr>
                        <a:t>Vaardigheden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224736"/>
                      </a:solidFill>
                      <a:prstDash val="solid"/>
                      <a:round/>
                      <a:headEnd type="none" w="med" len="med"/>
                      <a:tailEnd type="none" w="med" len="med"/>
                    </a:lnT>
                    <a:lnB w="19050" cap="flat" cmpd="sng" algn="ctr">
                      <a:solidFill>
                        <a:srgbClr val="22473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nl-NL" sz="2400" b="1" i="0" u="none" strike="noStrike" cap="none" normalizeH="0" baseline="0" dirty="0" smtClean="0">
                          <a:ln>
                            <a:noFill/>
                          </a:ln>
                          <a:solidFill>
                            <a:srgbClr val="B6B700"/>
                          </a:solidFill>
                          <a:effectLst/>
                          <a:latin typeface="Arial" charset="0"/>
                        </a:rPr>
                        <a:t>Houding</a:t>
                      </a:r>
                    </a:p>
                  </a:txBody>
                  <a:tcPr horzOverflow="overflow">
                    <a:lnL w="12700" cap="flat" cmpd="sng" algn="ctr">
                      <a:solidFill>
                        <a:schemeClr val="tx1"/>
                      </a:solidFill>
                      <a:prstDash val="solid"/>
                      <a:round/>
                      <a:headEnd type="none" w="med" len="med"/>
                      <a:tailEnd type="none" w="med" len="med"/>
                    </a:lnL>
                    <a:lnR w="19050" cap="flat" cmpd="sng" algn="ctr">
                      <a:solidFill>
                        <a:srgbClr val="224736"/>
                      </a:solidFill>
                      <a:prstDash val="solid"/>
                      <a:round/>
                      <a:headEnd type="none" w="med" len="med"/>
                      <a:tailEnd type="none" w="med" len="med"/>
                    </a:lnR>
                    <a:lnT w="19050" cap="flat" cmpd="sng" algn="ctr">
                      <a:solidFill>
                        <a:srgbClr val="224736"/>
                      </a:solidFill>
                      <a:prstDash val="solid"/>
                      <a:round/>
                      <a:headEnd type="none" w="med" len="med"/>
                      <a:tailEnd type="none" w="med" len="med"/>
                    </a:lnT>
                    <a:lnB w="19050" cap="flat" cmpd="sng" algn="ctr">
                      <a:solidFill>
                        <a:srgbClr val="224736"/>
                      </a:solidFill>
                      <a:prstDash val="solid"/>
                      <a:round/>
                      <a:headEnd type="none" w="med" len="med"/>
                      <a:tailEnd type="none" w="med" len="med"/>
                    </a:lnB>
                    <a:lnTlToBr>
                      <a:noFill/>
                    </a:lnTlToBr>
                    <a:lnBlToTr>
                      <a:noFill/>
                    </a:lnBlToTr>
                    <a:noFill/>
                  </a:tcPr>
                </a:tc>
              </a:tr>
              <a:tr h="3491934">
                <a:tc>
                  <a:txBody>
                    <a:bodyPr/>
                    <a:lstStyle/>
                    <a:p>
                      <a:pPr marL="0" marR="0" lvl="0" indent="0" algn="l" defTabSz="914400" rtl="0" eaLnBrk="1" fontAlgn="base" latinLnBrk="0" hangingPunct="1">
                        <a:lnSpc>
                          <a:spcPct val="100000"/>
                        </a:lnSpc>
                        <a:spcBef>
                          <a:spcPts val="600"/>
                        </a:spcBef>
                        <a:spcAft>
                          <a:spcPts val="600"/>
                        </a:spcAft>
                        <a:buClr>
                          <a:schemeClr val="tx1"/>
                        </a:buClr>
                        <a:buSzPct val="75000"/>
                        <a:buFont typeface="Wingdings" pitchFamily="2" charset="2"/>
                        <a:buNone/>
                        <a:tabLst/>
                      </a:pPr>
                      <a:r>
                        <a:rPr kumimoji="0" lang="nl-NL" sz="1800" b="0" i="0" u="none" strike="noStrike" cap="none" normalizeH="0" baseline="0" dirty="0" smtClean="0">
                          <a:ln>
                            <a:noFill/>
                          </a:ln>
                          <a:solidFill>
                            <a:srgbClr val="224736"/>
                          </a:solidFill>
                          <a:effectLst/>
                          <a:latin typeface="Arial" charset="0"/>
                        </a:rPr>
                        <a:t>Kennis van:</a:t>
                      </a:r>
                    </a:p>
                    <a:p>
                      <a:pPr marL="0" marR="0" lvl="0" indent="0" algn="l" defTabSz="914400" rtl="0" eaLnBrk="1" fontAlgn="base" latinLnBrk="0" hangingPunct="1">
                        <a:lnSpc>
                          <a:spcPct val="100000"/>
                        </a:lnSpc>
                        <a:spcBef>
                          <a:spcPts val="600"/>
                        </a:spcBef>
                        <a:spcAft>
                          <a:spcPts val="600"/>
                        </a:spcAft>
                        <a:buClr>
                          <a:schemeClr val="tx1"/>
                        </a:buClr>
                        <a:buSzPct val="75000"/>
                        <a:buFont typeface="Wingdings" pitchFamily="2" charset="2"/>
                        <a:buNone/>
                        <a:tabLst/>
                      </a:pPr>
                      <a:r>
                        <a:rPr kumimoji="0" lang="nl-NL" sz="1800" b="0" i="0" u="none" strike="noStrike" cap="none" normalizeH="0" baseline="0" dirty="0" smtClean="0">
                          <a:ln>
                            <a:noFill/>
                          </a:ln>
                          <a:solidFill>
                            <a:srgbClr val="224736"/>
                          </a:solidFill>
                          <a:effectLst/>
                          <a:latin typeface="Arial" charset="0"/>
                        </a:rPr>
                        <a:t>Producten</a:t>
                      </a:r>
                    </a:p>
                    <a:p>
                      <a:pPr marL="0" marR="0" lvl="0" indent="0" algn="l" defTabSz="914400" rtl="0" eaLnBrk="1" fontAlgn="base" latinLnBrk="0" hangingPunct="1">
                        <a:lnSpc>
                          <a:spcPct val="100000"/>
                        </a:lnSpc>
                        <a:spcBef>
                          <a:spcPts val="600"/>
                        </a:spcBef>
                        <a:spcAft>
                          <a:spcPts val="600"/>
                        </a:spcAft>
                        <a:buClr>
                          <a:schemeClr val="tx1"/>
                        </a:buClr>
                        <a:buSzPct val="75000"/>
                        <a:buFont typeface="Wingdings" pitchFamily="2" charset="2"/>
                        <a:buNone/>
                        <a:tabLst/>
                      </a:pPr>
                      <a:r>
                        <a:rPr kumimoji="0" lang="nl-NL" sz="1800" b="0" i="0" u="none" strike="noStrike" cap="none" normalizeH="0" baseline="0" dirty="0" smtClean="0">
                          <a:ln>
                            <a:noFill/>
                          </a:ln>
                          <a:solidFill>
                            <a:srgbClr val="224736"/>
                          </a:solidFill>
                          <a:effectLst/>
                          <a:latin typeface="Arial" charset="0"/>
                        </a:rPr>
                        <a:t>Klanten</a:t>
                      </a:r>
                    </a:p>
                    <a:p>
                      <a:pPr marL="0" marR="0" lvl="0" indent="0" algn="l" defTabSz="914400" rtl="0" eaLnBrk="1" fontAlgn="base" latinLnBrk="0" hangingPunct="1">
                        <a:lnSpc>
                          <a:spcPct val="100000"/>
                        </a:lnSpc>
                        <a:spcBef>
                          <a:spcPts val="600"/>
                        </a:spcBef>
                        <a:spcAft>
                          <a:spcPts val="600"/>
                        </a:spcAft>
                        <a:buClr>
                          <a:schemeClr val="tx1"/>
                        </a:buClr>
                        <a:buSzPct val="75000"/>
                        <a:buFont typeface="Wingdings" pitchFamily="2" charset="2"/>
                        <a:buNone/>
                        <a:tabLst/>
                      </a:pPr>
                      <a:r>
                        <a:rPr kumimoji="0" lang="nl-NL" sz="1800" b="0" i="0" u="none" strike="noStrike" cap="none" normalizeH="0" baseline="0" dirty="0" smtClean="0">
                          <a:ln>
                            <a:noFill/>
                          </a:ln>
                          <a:solidFill>
                            <a:srgbClr val="224736"/>
                          </a:solidFill>
                          <a:effectLst/>
                          <a:latin typeface="Arial" charset="0"/>
                        </a:rPr>
                        <a:t>Bedrijfsprocessen</a:t>
                      </a:r>
                    </a:p>
                    <a:p>
                      <a:pPr marL="0" marR="0" lvl="0" indent="0" algn="l" defTabSz="914400" rtl="0" eaLnBrk="1" fontAlgn="base" latinLnBrk="0" hangingPunct="1">
                        <a:lnSpc>
                          <a:spcPct val="100000"/>
                        </a:lnSpc>
                        <a:spcBef>
                          <a:spcPts val="600"/>
                        </a:spcBef>
                        <a:spcAft>
                          <a:spcPts val="600"/>
                        </a:spcAft>
                        <a:buClr>
                          <a:schemeClr val="tx1"/>
                        </a:buClr>
                        <a:buSzPct val="75000"/>
                        <a:buFont typeface="Wingdings" pitchFamily="2" charset="2"/>
                        <a:buNone/>
                        <a:tabLst/>
                      </a:pPr>
                      <a:r>
                        <a:rPr kumimoji="0" lang="nl-NL" sz="1800" b="0" i="0" u="none" strike="noStrike" cap="none" normalizeH="0" baseline="0" dirty="0" smtClean="0">
                          <a:ln>
                            <a:noFill/>
                          </a:ln>
                          <a:solidFill>
                            <a:srgbClr val="224736"/>
                          </a:solidFill>
                          <a:effectLst/>
                          <a:latin typeface="Arial" charset="0"/>
                        </a:rPr>
                        <a:t>Systemen</a:t>
                      </a:r>
                    </a:p>
                    <a:p>
                      <a:pPr marL="0" marR="0" lvl="0" indent="0" algn="l" defTabSz="914400" rtl="0" eaLnBrk="1" fontAlgn="base" latinLnBrk="0" hangingPunct="1">
                        <a:lnSpc>
                          <a:spcPct val="100000"/>
                        </a:lnSpc>
                        <a:spcBef>
                          <a:spcPts val="600"/>
                        </a:spcBef>
                        <a:spcAft>
                          <a:spcPts val="600"/>
                        </a:spcAft>
                        <a:buClr>
                          <a:schemeClr val="tx1"/>
                        </a:buClr>
                        <a:buSzPct val="75000"/>
                        <a:buFont typeface="Wingdings" pitchFamily="2" charset="2"/>
                        <a:buNone/>
                        <a:tabLst/>
                      </a:pPr>
                      <a:r>
                        <a:rPr kumimoji="0" lang="nl-NL" sz="1800" b="0" i="0" u="none" strike="noStrike" cap="none" normalizeH="0" baseline="0" dirty="0" smtClean="0">
                          <a:ln>
                            <a:noFill/>
                          </a:ln>
                          <a:solidFill>
                            <a:srgbClr val="224736"/>
                          </a:solidFill>
                          <a:effectLst/>
                          <a:latin typeface="Arial" charset="0"/>
                        </a:rPr>
                        <a:t>Organisatie</a:t>
                      </a:r>
                    </a:p>
                    <a:p>
                      <a:pPr marL="0" marR="0" lvl="0" indent="0" algn="l" defTabSz="914400" rtl="0" eaLnBrk="1" fontAlgn="base" latinLnBrk="0" hangingPunct="1">
                        <a:lnSpc>
                          <a:spcPct val="100000"/>
                        </a:lnSpc>
                        <a:spcBef>
                          <a:spcPts val="600"/>
                        </a:spcBef>
                        <a:spcAft>
                          <a:spcPts val="600"/>
                        </a:spcAft>
                        <a:buClr>
                          <a:schemeClr val="tx1"/>
                        </a:buClr>
                        <a:buSzPct val="75000"/>
                        <a:buFont typeface="Wingdings" pitchFamily="2" charset="2"/>
                        <a:buNone/>
                        <a:tabLst/>
                      </a:pPr>
                      <a:r>
                        <a:rPr kumimoji="0" lang="nl-NL" sz="1800" b="0" i="0" u="none" strike="noStrike" cap="none" normalizeH="0" baseline="0" dirty="0" smtClean="0">
                          <a:ln>
                            <a:noFill/>
                          </a:ln>
                          <a:solidFill>
                            <a:srgbClr val="224736"/>
                          </a:solidFill>
                          <a:effectLst/>
                          <a:latin typeface="Arial" charset="0"/>
                        </a:rPr>
                        <a:t>Branche</a:t>
                      </a:r>
                    </a:p>
                  </a:txBody>
                  <a:tcPr horzOverflow="overflow">
                    <a:lnL w="12700" cap="flat" cmpd="sng" algn="ctr">
                      <a:solidFill>
                        <a:srgbClr val="224736"/>
                      </a:solidFill>
                      <a:prstDash val="solid"/>
                      <a:round/>
                      <a:headEnd type="none" w="med" len="med"/>
                      <a:tailEnd type="none" w="med" len="med"/>
                    </a:lnL>
                    <a:lnR w="19050" cap="flat" cmpd="sng" algn="ctr">
                      <a:solidFill>
                        <a:srgbClr val="224736"/>
                      </a:solidFill>
                      <a:prstDash val="solid"/>
                      <a:round/>
                      <a:headEnd type="none" w="med" len="med"/>
                      <a:tailEnd type="none" w="med" len="med"/>
                    </a:lnR>
                    <a:lnT w="19050" cap="flat" cmpd="sng" algn="ctr">
                      <a:solidFill>
                        <a:srgbClr val="224736"/>
                      </a:solidFill>
                      <a:prstDash val="solid"/>
                      <a:round/>
                      <a:headEnd type="none" w="med" len="med"/>
                      <a:tailEnd type="none" w="med" len="med"/>
                    </a:lnT>
                    <a:lnB w="19050" cap="flat" cmpd="sng" algn="ctr">
                      <a:solidFill>
                        <a:srgbClr val="22473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
                          <a:schemeClr val="tx1"/>
                        </a:buClr>
                        <a:buSzPct val="75000"/>
                        <a:buFont typeface="Wingdings" pitchFamily="2" charset="2"/>
                        <a:buNone/>
                        <a:tabLst/>
                      </a:pPr>
                      <a:r>
                        <a:rPr kumimoji="0" lang="nl-NL" sz="1800" b="0" i="0" u="none" strike="noStrike" cap="none" normalizeH="0" baseline="0" dirty="0" smtClean="0">
                          <a:ln>
                            <a:noFill/>
                          </a:ln>
                          <a:solidFill>
                            <a:srgbClr val="224736"/>
                          </a:solidFill>
                          <a:effectLst/>
                          <a:latin typeface="Arial" charset="0"/>
                        </a:rPr>
                        <a:t>Goed luisteren</a:t>
                      </a:r>
                    </a:p>
                    <a:p>
                      <a:pPr marL="0" marR="0" lvl="0" indent="0" algn="l" defTabSz="914400" rtl="0" eaLnBrk="1" fontAlgn="base" latinLnBrk="0" hangingPunct="1">
                        <a:lnSpc>
                          <a:spcPct val="100000"/>
                        </a:lnSpc>
                        <a:spcBef>
                          <a:spcPts val="600"/>
                        </a:spcBef>
                        <a:spcAft>
                          <a:spcPts val="600"/>
                        </a:spcAft>
                        <a:buClr>
                          <a:schemeClr val="tx1"/>
                        </a:buClr>
                        <a:buSzPct val="75000"/>
                        <a:buFont typeface="Wingdings" pitchFamily="2" charset="2"/>
                        <a:buNone/>
                        <a:tabLst/>
                      </a:pPr>
                      <a:r>
                        <a:rPr kumimoji="0" lang="nl-NL" sz="1800" b="0" i="0" u="none" strike="noStrike" cap="none" normalizeH="0" baseline="0" dirty="0" smtClean="0">
                          <a:ln>
                            <a:noFill/>
                          </a:ln>
                          <a:solidFill>
                            <a:srgbClr val="224736"/>
                          </a:solidFill>
                          <a:effectLst/>
                          <a:latin typeface="Arial" charset="0"/>
                        </a:rPr>
                        <a:t>Presenteren</a:t>
                      </a:r>
                    </a:p>
                    <a:p>
                      <a:pPr marL="0" marR="0" lvl="0" indent="0" algn="l" defTabSz="914400" rtl="0" eaLnBrk="1" fontAlgn="base" latinLnBrk="0" hangingPunct="1">
                        <a:lnSpc>
                          <a:spcPct val="100000"/>
                        </a:lnSpc>
                        <a:spcBef>
                          <a:spcPts val="600"/>
                        </a:spcBef>
                        <a:spcAft>
                          <a:spcPts val="600"/>
                        </a:spcAft>
                        <a:buClr>
                          <a:schemeClr val="tx1"/>
                        </a:buClr>
                        <a:buSzPct val="75000"/>
                        <a:buFont typeface="Wingdings" pitchFamily="2" charset="2"/>
                        <a:buNone/>
                        <a:tabLst/>
                      </a:pPr>
                      <a:r>
                        <a:rPr kumimoji="0" lang="nl-NL" sz="1800" b="0" i="0" u="none" strike="noStrike" cap="none" normalizeH="0" baseline="0" dirty="0" smtClean="0">
                          <a:ln>
                            <a:noFill/>
                          </a:ln>
                          <a:solidFill>
                            <a:srgbClr val="224736"/>
                          </a:solidFill>
                          <a:effectLst/>
                          <a:latin typeface="Arial" charset="0"/>
                        </a:rPr>
                        <a:t>Gesprekstechnieken</a:t>
                      </a:r>
                    </a:p>
                    <a:p>
                      <a:pPr marL="0" marR="0" lvl="0" indent="0" algn="l" defTabSz="914400" rtl="0" eaLnBrk="1" fontAlgn="base" latinLnBrk="0" hangingPunct="1">
                        <a:lnSpc>
                          <a:spcPct val="100000"/>
                        </a:lnSpc>
                        <a:spcBef>
                          <a:spcPts val="600"/>
                        </a:spcBef>
                        <a:spcAft>
                          <a:spcPts val="600"/>
                        </a:spcAft>
                        <a:buClr>
                          <a:schemeClr val="tx1"/>
                        </a:buClr>
                        <a:buSzPct val="75000"/>
                        <a:buFont typeface="Wingdings" pitchFamily="2" charset="2"/>
                        <a:buNone/>
                        <a:tabLst/>
                      </a:pPr>
                      <a:r>
                        <a:rPr kumimoji="0" lang="nl-NL" sz="1800" b="0" i="0" u="none" strike="noStrike" cap="none" normalizeH="0" baseline="0" dirty="0" smtClean="0">
                          <a:ln>
                            <a:noFill/>
                          </a:ln>
                          <a:solidFill>
                            <a:srgbClr val="224736"/>
                          </a:solidFill>
                          <a:effectLst/>
                          <a:latin typeface="Arial" charset="0"/>
                        </a:rPr>
                        <a:t>Onderhandelen</a:t>
                      </a:r>
                    </a:p>
                    <a:p>
                      <a:pPr marL="0" marR="0" lvl="0" indent="0" algn="l" defTabSz="914400" rtl="0" eaLnBrk="1" fontAlgn="base" latinLnBrk="0" hangingPunct="1">
                        <a:lnSpc>
                          <a:spcPct val="100000"/>
                        </a:lnSpc>
                        <a:spcBef>
                          <a:spcPts val="600"/>
                        </a:spcBef>
                        <a:spcAft>
                          <a:spcPts val="600"/>
                        </a:spcAft>
                        <a:buClr>
                          <a:schemeClr val="tx1"/>
                        </a:buClr>
                        <a:buSzPct val="75000"/>
                        <a:buFont typeface="Wingdings" pitchFamily="2" charset="2"/>
                        <a:buNone/>
                        <a:tabLst/>
                      </a:pPr>
                      <a:r>
                        <a:rPr kumimoji="0" lang="nl-NL" sz="1800" b="0" i="0" u="none" strike="noStrike" cap="none" normalizeH="0" baseline="0" dirty="0" smtClean="0">
                          <a:ln>
                            <a:noFill/>
                          </a:ln>
                          <a:solidFill>
                            <a:srgbClr val="224736"/>
                          </a:solidFill>
                          <a:effectLst/>
                          <a:latin typeface="Arial" charset="0"/>
                        </a:rPr>
                        <a:t>Timemanagement</a:t>
                      </a:r>
                    </a:p>
                    <a:p>
                      <a:pPr marL="0" marR="0" lvl="0" indent="0" algn="l" defTabSz="914400" rtl="0" eaLnBrk="1" fontAlgn="base" latinLnBrk="0" hangingPunct="1">
                        <a:lnSpc>
                          <a:spcPct val="100000"/>
                        </a:lnSpc>
                        <a:spcBef>
                          <a:spcPts val="600"/>
                        </a:spcBef>
                        <a:spcAft>
                          <a:spcPts val="600"/>
                        </a:spcAft>
                        <a:buClr>
                          <a:schemeClr val="tx1"/>
                        </a:buClr>
                        <a:buSzPct val="75000"/>
                        <a:buFont typeface="Wingdings" pitchFamily="2" charset="2"/>
                        <a:buNone/>
                        <a:tabLst/>
                      </a:pPr>
                      <a:r>
                        <a:rPr kumimoji="0" lang="nl-NL" sz="1800" b="0" i="0" u="none" strike="noStrike" cap="none" normalizeH="0" baseline="0" dirty="0" smtClean="0">
                          <a:ln>
                            <a:noFill/>
                          </a:ln>
                          <a:solidFill>
                            <a:srgbClr val="224736"/>
                          </a:solidFill>
                          <a:effectLst/>
                          <a:latin typeface="Arial" charset="0"/>
                        </a:rPr>
                        <a:t>Samenwerken</a:t>
                      </a:r>
                    </a:p>
                  </a:txBody>
                  <a:tcPr horzOverflow="overflow">
                    <a:lnL w="19050" cap="flat" cmpd="sng" algn="ctr">
                      <a:solidFill>
                        <a:srgbClr val="224736"/>
                      </a:solidFill>
                      <a:prstDash val="solid"/>
                      <a:round/>
                      <a:headEnd type="none" w="med" len="med"/>
                      <a:tailEnd type="none" w="med" len="med"/>
                    </a:lnL>
                    <a:lnR w="12700" cap="flat" cmpd="sng" algn="ctr">
                      <a:solidFill>
                        <a:srgbClr val="224736"/>
                      </a:solidFill>
                      <a:prstDash val="solid"/>
                      <a:round/>
                      <a:headEnd type="none" w="med" len="med"/>
                      <a:tailEnd type="none" w="med" len="med"/>
                    </a:lnR>
                    <a:lnT w="19050" cap="flat" cmpd="sng" algn="ctr">
                      <a:solidFill>
                        <a:srgbClr val="224736"/>
                      </a:solidFill>
                      <a:prstDash val="solid"/>
                      <a:round/>
                      <a:headEnd type="none" w="med" len="med"/>
                      <a:tailEnd type="none" w="med" len="med"/>
                    </a:lnT>
                    <a:lnB w="19050" cap="flat" cmpd="sng" algn="ctr">
                      <a:solidFill>
                        <a:srgbClr val="22473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
                          <a:schemeClr val="tx1"/>
                        </a:buClr>
                        <a:buSzPct val="75000"/>
                        <a:buFont typeface="Wingdings" pitchFamily="2" charset="2"/>
                        <a:buNone/>
                        <a:tabLst/>
                      </a:pPr>
                      <a:r>
                        <a:rPr kumimoji="0" lang="nl-NL" sz="1800" b="0" i="0" u="none" strike="noStrike" cap="none" normalizeH="0" baseline="0" dirty="0" smtClean="0">
                          <a:ln>
                            <a:noFill/>
                          </a:ln>
                          <a:solidFill>
                            <a:srgbClr val="224736"/>
                          </a:solidFill>
                          <a:effectLst/>
                          <a:latin typeface="Arial" charset="0"/>
                        </a:rPr>
                        <a:t>Geduldig</a:t>
                      </a:r>
                    </a:p>
                    <a:p>
                      <a:pPr marL="0" marR="0" lvl="0" indent="0" algn="l" defTabSz="914400" rtl="0" eaLnBrk="1" fontAlgn="base" latinLnBrk="0" hangingPunct="1">
                        <a:lnSpc>
                          <a:spcPct val="100000"/>
                        </a:lnSpc>
                        <a:spcBef>
                          <a:spcPts val="600"/>
                        </a:spcBef>
                        <a:spcAft>
                          <a:spcPts val="600"/>
                        </a:spcAft>
                        <a:buClr>
                          <a:schemeClr val="tx1"/>
                        </a:buClr>
                        <a:buSzPct val="75000"/>
                        <a:buFont typeface="Wingdings" pitchFamily="2" charset="2"/>
                        <a:buNone/>
                        <a:tabLst/>
                      </a:pPr>
                      <a:r>
                        <a:rPr kumimoji="0" lang="nl-NL" sz="1800" b="0" i="0" u="none" strike="noStrike" cap="none" normalizeH="0" baseline="0" dirty="0" smtClean="0">
                          <a:ln>
                            <a:noFill/>
                          </a:ln>
                          <a:solidFill>
                            <a:srgbClr val="224736"/>
                          </a:solidFill>
                          <a:effectLst/>
                          <a:latin typeface="Arial" charset="0"/>
                        </a:rPr>
                        <a:t>Flexibel</a:t>
                      </a:r>
                    </a:p>
                    <a:p>
                      <a:pPr marL="0" marR="0" lvl="0" indent="0" algn="l" defTabSz="914400" rtl="0" eaLnBrk="1" fontAlgn="base" latinLnBrk="0" hangingPunct="1">
                        <a:lnSpc>
                          <a:spcPct val="100000"/>
                        </a:lnSpc>
                        <a:spcBef>
                          <a:spcPts val="600"/>
                        </a:spcBef>
                        <a:spcAft>
                          <a:spcPts val="600"/>
                        </a:spcAft>
                        <a:buClr>
                          <a:schemeClr val="tx1"/>
                        </a:buClr>
                        <a:buSzPct val="75000"/>
                        <a:buFont typeface="Wingdings" pitchFamily="2" charset="2"/>
                        <a:buNone/>
                        <a:tabLst/>
                      </a:pPr>
                      <a:r>
                        <a:rPr kumimoji="0" lang="nl-NL" sz="1800" b="0" i="0" u="none" strike="noStrike" cap="none" normalizeH="0" baseline="0" dirty="0" smtClean="0">
                          <a:ln>
                            <a:noFill/>
                          </a:ln>
                          <a:solidFill>
                            <a:srgbClr val="224736"/>
                          </a:solidFill>
                          <a:effectLst/>
                          <a:latin typeface="Arial" charset="0"/>
                        </a:rPr>
                        <a:t>Klantvriendelijk</a:t>
                      </a:r>
                    </a:p>
                    <a:p>
                      <a:pPr marL="0" marR="0" lvl="0" indent="0" algn="l" defTabSz="914400" rtl="0" eaLnBrk="1" fontAlgn="base" latinLnBrk="0" hangingPunct="1">
                        <a:lnSpc>
                          <a:spcPct val="100000"/>
                        </a:lnSpc>
                        <a:spcBef>
                          <a:spcPts val="600"/>
                        </a:spcBef>
                        <a:spcAft>
                          <a:spcPts val="600"/>
                        </a:spcAft>
                        <a:buClr>
                          <a:schemeClr val="tx1"/>
                        </a:buClr>
                        <a:buSzPct val="75000"/>
                        <a:buFont typeface="Wingdings" pitchFamily="2" charset="2"/>
                        <a:buNone/>
                        <a:tabLst/>
                      </a:pPr>
                      <a:r>
                        <a:rPr kumimoji="0" lang="nl-NL" sz="1800" b="0" i="0" u="none" strike="noStrike" cap="none" normalizeH="0" baseline="0" dirty="0" smtClean="0">
                          <a:ln>
                            <a:noFill/>
                          </a:ln>
                          <a:solidFill>
                            <a:srgbClr val="224736"/>
                          </a:solidFill>
                          <a:effectLst/>
                          <a:latin typeface="Arial" charset="0"/>
                        </a:rPr>
                        <a:t>Mensgericht</a:t>
                      </a:r>
                    </a:p>
                    <a:p>
                      <a:pPr marL="0" marR="0" lvl="0" indent="0" algn="l" defTabSz="914400" rtl="0" eaLnBrk="1" fontAlgn="base" latinLnBrk="0" hangingPunct="1">
                        <a:lnSpc>
                          <a:spcPct val="100000"/>
                        </a:lnSpc>
                        <a:spcBef>
                          <a:spcPts val="600"/>
                        </a:spcBef>
                        <a:spcAft>
                          <a:spcPts val="600"/>
                        </a:spcAft>
                        <a:buClr>
                          <a:schemeClr val="tx1"/>
                        </a:buClr>
                        <a:buSzPct val="75000"/>
                        <a:buFont typeface="Wingdings" pitchFamily="2" charset="2"/>
                        <a:buNone/>
                        <a:tabLst/>
                      </a:pPr>
                      <a:r>
                        <a:rPr kumimoji="0" lang="nl-NL" sz="1800" b="0" i="0" u="none" strike="noStrike" cap="none" normalizeH="0" baseline="0" dirty="0" smtClean="0">
                          <a:ln>
                            <a:noFill/>
                          </a:ln>
                          <a:solidFill>
                            <a:srgbClr val="224736"/>
                          </a:solidFill>
                          <a:effectLst/>
                          <a:latin typeface="Arial" charset="0"/>
                        </a:rPr>
                        <a:t>Taakgericht</a:t>
                      </a:r>
                    </a:p>
                    <a:p>
                      <a:pPr marL="0" marR="0" lvl="0" indent="0" algn="l" defTabSz="914400" rtl="0" eaLnBrk="1" fontAlgn="base" latinLnBrk="0" hangingPunct="1">
                        <a:lnSpc>
                          <a:spcPct val="100000"/>
                        </a:lnSpc>
                        <a:spcBef>
                          <a:spcPts val="600"/>
                        </a:spcBef>
                        <a:spcAft>
                          <a:spcPts val="600"/>
                        </a:spcAft>
                        <a:buClr>
                          <a:schemeClr val="tx1"/>
                        </a:buClr>
                        <a:buSzPct val="75000"/>
                        <a:buFont typeface="Wingdings" pitchFamily="2" charset="2"/>
                        <a:buNone/>
                        <a:tabLst/>
                      </a:pPr>
                      <a:r>
                        <a:rPr kumimoji="0" lang="nl-NL" sz="1800" b="0" i="0" u="none" strike="noStrike" cap="none" normalizeH="0" baseline="0" dirty="0" err="1" smtClean="0">
                          <a:ln>
                            <a:noFill/>
                          </a:ln>
                          <a:solidFill>
                            <a:srgbClr val="224736"/>
                          </a:solidFill>
                          <a:effectLst/>
                          <a:latin typeface="Arial" charset="0"/>
                        </a:rPr>
                        <a:t>Pro-actief</a:t>
                      </a:r>
                      <a:endParaRPr kumimoji="0" lang="nl-NL" sz="1800" b="0" i="0" u="none" strike="noStrike" cap="none" normalizeH="0" baseline="0" dirty="0" smtClean="0">
                        <a:ln>
                          <a:noFill/>
                        </a:ln>
                        <a:solidFill>
                          <a:srgbClr val="224736"/>
                        </a:solidFill>
                        <a:effectLst/>
                        <a:latin typeface="Arial" charset="0"/>
                      </a:endParaRPr>
                    </a:p>
                    <a:p>
                      <a:pPr marL="0" marR="0" lvl="0" indent="0" algn="l" defTabSz="914400" rtl="0" eaLnBrk="1" fontAlgn="base" latinLnBrk="0" hangingPunct="1">
                        <a:lnSpc>
                          <a:spcPct val="100000"/>
                        </a:lnSpc>
                        <a:spcBef>
                          <a:spcPts val="600"/>
                        </a:spcBef>
                        <a:spcAft>
                          <a:spcPts val="600"/>
                        </a:spcAft>
                        <a:buClr>
                          <a:schemeClr val="tx1"/>
                        </a:buClr>
                        <a:buSzPct val="75000"/>
                        <a:buFont typeface="Wingdings" pitchFamily="2" charset="2"/>
                        <a:buNone/>
                        <a:tabLst/>
                      </a:pPr>
                      <a:r>
                        <a:rPr kumimoji="0" lang="nl-NL" sz="1800" b="0" i="0" u="none" strike="noStrike" cap="none" normalizeH="0" baseline="0" dirty="0" smtClean="0">
                          <a:ln>
                            <a:noFill/>
                          </a:ln>
                          <a:solidFill>
                            <a:srgbClr val="224736"/>
                          </a:solidFill>
                          <a:effectLst/>
                          <a:latin typeface="Arial" charset="0"/>
                        </a:rPr>
                        <a:t>Incasseringsvermogen</a:t>
                      </a:r>
                    </a:p>
                    <a:p>
                      <a:pPr marL="0" marR="0" lvl="0" indent="0" algn="l" defTabSz="914400" rtl="0" eaLnBrk="1" fontAlgn="base" latinLnBrk="0" hangingPunct="1">
                        <a:lnSpc>
                          <a:spcPct val="100000"/>
                        </a:lnSpc>
                        <a:spcBef>
                          <a:spcPts val="600"/>
                        </a:spcBef>
                        <a:spcAft>
                          <a:spcPts val="600"/>
                        </a:spcAft>
                        <a:buClr>
                          <a:schemeClr val="tx1"/>
                        </a:buClr>
                        <a:buSzPct val="75000"/>
                        <a:buFont typeface="Wingdings" pitchFamily="2" charset="2"/>
                        <a:buNone/>
                        <a:tabLst/>
                      </a:pPr>
                      <a:r>
                        <a:rPr kumimoji="0" lang="nl-NL" sz="1800" b="0" i="0" u="none" strike="noStrike" cap="none" normalizeH="0" baseline="0" dirty="0" smtClean="0">
                          <a:ln>
                            <a:noFill/>
                          </a:ln>
                          <a:solidFill>
                            <a:srgbClr val="224736"/>
                          </a:solidFill>
                          <a:effectLst/>
                          <a:latin typeface="Arial" charset="0"/>
                        </a:rPr>
                        <a:t>Stressbestendig</a:t>
                      </a:r>
                    </a:p>
                  </a:txBody>
                  <a:tcPr horzOverflow="overflow">
                    <a:lnL w="12700" cap="flat" cmpd="sng" algn="ctr">
                      <a:solidFill>
                        <a:srgbClr val="224736"/>
                      </a:solidFill>
                      <a:prstDash val="solid"/>
                      <a:round/>
                      <a:headEnd type="none" w="med" len="med"/>
                      <a:tailEnd type="none" w="med" len="med"/>
                    </a:lnL>
                    <a:lnR w="19050" cap="flat" cmpd="sng" algn="ctr">
                      <a:solidFill>
                        <a:srgbClr val="224736"/>
                      </a:solidFill>
                      <a:prstDash val="solid"/>
                      <a:round/>
                      <a:headEnd type="none" w="med" len="med"/>
                      <a:tailEnd type="none" w="med" len="med"/>
                    </a:lnR>
                    <a:lnT w="19050" cap="flat" cmpd="sng" algn="ctr">
                      <a:solidFill>
                        <a:srgbClr val="224736"/>
                      </a:solidFill>
                      <a:prstDash val="solid"/>
                      <a:round/>
                      <a:headEnd type="none" w="med" len="med"/>
                      <a:tailEnd type="none" w="med" len="med"/>
                    </a:lnT>
                    <a:lnB w="19050" cap="flat" cmpd="sng" algn="ctr">
                      <a:solidFill>
                        <a:srgbClr val="224736"/>
                      </a:solidFill>
                      <a:prstDash val="solid"/>
                      <a:round/>
                      <a:headEnd type="none" w="med" len="med"/>
                      <a:tailEnd type="none" w="med" len="med"/>
                    </a:lnB>
                    <a:lnTlToBr>
                      <a:noFill/>
                    </a:lnTlToBr>
                    <a:lnBlToTr>
                      <a:noFill/>
                    </a:lnBlToTr>
                    <a:noFill/>
                  </a:tcPr>
                </a:tc>
              </a:tr>
            </a:tbl>
          </a:graphicData>
        </a:graphic>
      </p:graphicFrame>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5126" y="116632"/>
            <a:ext cx="2424906"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788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96978"/>
                                        </p:tgtEl>
                                        <p:attrNameLst>
                                          <p:attrName>style.visibility</p:attrName>
                                        </p:attrNameLst>
                                      </p:cBhvr>
                                      <p:to>
                                        <p:strVal val="visible"/>
                                      </p:to>
                                    </p:set>
                                    <p:animEffect transition="in" filter="barn(inHorizontal)">
                                      <p:cBhvr>
                                        <p:cTn id="7" dur="500"/>
                                        <p:tgtEl>
                                          <p:spTgt spid="296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1447800" y="68580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sz="2400" b="0" i="0" u="none">
              <a:solidFill>
                <a:srgbClr val="003399"/>
              </a:solidFill>
              <a:latin typeface="Times New Roman" pitchFamily="18" charset="0"/>
            </a:endParaRPr>
          </a:p>
        </p:txBody>
      </p:sp>
      <p:sp>
        <p:nvSpPr>
          <p:cNvPr id="214019" name="Text Box 3"/>
          <p:cNvSpPr txBox="1">
            <a:spLocks noChangeArrowheads="1"/>
          </p:cNvSpPr>
          <p:nvPr/>
        </p:nvSpPr>
        <p:spPr bwMode="auto">
          <a:xfrm>
            <a:off x="539552" y="620688"/>
            <a:ext cx="5562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i="0" u="none" dirty="0" err="1">
                <a:solidFill>
                  <a:srgbClr val="B6B700"/>
                </a:solidFill>
              </a:rPr>
              <a:t>Conflicten</a:t>
            </a:r>
            <a:endParaRPr lang="nl-NL" sz="3200" i="0" u="none" dirty="0">
              <a:solidFill>
                <a:srgbClr val="B6B700"/>
              </a:solidFill>
            </a:endParaRPr>
          </a:p>
        </p:txBody>
      </p:sp>
      <p:sp>
        <p:nvSpPr>
          <p:cNvPr id="214020" name="Text Box 4"/>
          <p:cNvSpPr txBox="1">
            <a:spLocks noChangeArrowheads="1"/>
          </p:cNvSpPr>
          <p:nvPr/>
        </p:nvSpPr>
        <p:spPr bwMode="auto">
          <a:xfrm>
            <a:off x="532276" y="1988840"/>
            <a:ext cx="6984776" cy="173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b="0" i="0" u="none" dirty="0">
                <a:solidFill>
                  <a:srgbClr val="224736"/>
                </a:solidFill>
              </a:rPr>
              <a:t>“Een conflict is een spanning, die ontstaat als strevingen, doelen, waarden, opvattingen, belangen en dergelijke van twee (of meer) mensen of groepen elkaar tegenwerken of </a:t>
            </a:r>
            <a:r>
              <a:rPr lang="nl-NL" b="0" i="0" u="none" dirty="0" smtClean="0">
                <a:solidFill>
                  <a:srgbClr val="224736"/>
                </a:solidFill>
              </a:rPr>
              <a:t>uitsluiten.” </a:t>
            </a:r>
            <a:endParaRPr lang="nl-NL" b="0" i="0" u="none" dirty="0">
              <a:solidFill>
                <a:srgbClr val="224736"/>
              </a:solidFill>
            </a:endParaRPr>
          </a:p>
          <a:p>
            <a:pPr algn="r" eaLnBrk="1" hangingPunct="1"/>
            <a:r>
              <a:rPr lang="nl-NL" sz="1600" i="0" u="none" dirty="0">
                <a:solidFill>
                  <a:srgbClr val="224736"/>
                </a:solidFill>
              </a:rPr>
              <a:t>(</a:t>
            </a:r>
            <a:r>
              <a:rPr lang="nl-NL" sz="1600" i="0" u="none" dirty="0" err="1">
                <a:solidFill>
                  <a:srgbClr val="224736"/>
                </a:solidFill>
              </a:rPr>
              <a:t>Ritsema</a:t>
            </a:r>
            <a:r>
              <a:rPr lang="nl-NL" sz="1600" i="0" u="none" dirty="0">
                <a:solidFill>
                  <a:srgbClr val="224736"/>
                </a:solidFill>
              </a:rPr>
              <a:t> van Eck, </a:t>
            </a:r>
            <a:r>
              <a:rPr lang="nl-NL" sz="1600" i="0" u="none" dirty="0" err="1">
                <a:solidFill>
                  <a:srgbClr val="224736"/>
                </a:solidFill>
              </a:rPr>
              <a:t>Huguenin</a:t>
            </a:r>
            <a:r>
              <a:rPr lang="nl-NL" sz="1600" i="0" u="none" dirty="0">
                <a:solidFill>
                  <a:srgbClr val="224736"/>
                </a:solidFill>
              </a:rPr>
              <a:t>, 1993)</a:t>
            </a:r>
          </a:p>
        </p:txBody>
      </p:sp>
      <p:sp>
        <p:nvSpPr>
          <p:cNvPr id="214021" name="Text Box 5"/>
          <p:cNvSpPr txBox="1">
            <a:spLocks noChangeArrowheads="1"/>
          </p:cNvSpPr>
          <p:nvPr/>
        </p:nvSpPr>
        <p:spPr bwMode="auto">
          <a:xfrm>
            <a:off x="556041" y="3851592"/>
            <a:ext cx="6705600" cy="1477328"/>
          </a:xfrm>
          <a:prstGeom prst="rect">
            <a:avLst/>
          </a:prstGeom>
          <a:noFill/>
          <a:ln w="9525">
            <a:noFill/>
            <a:miter lim="800000"/>
            <a:headEnd/>
            <a:tailEnd/>
          </a:ln>
          <a:effectLst/>
        </p:spPr>
        <p:txBody>
          <a:bodyPr>
            <a:spAutoFit/>
          </a:bodyPr>
          <a:lstStyle/>
          <a:p>
            <a:pPr>
              <a:defRPr/>
            </a:pPr>
            <a:r>
              <a:rPr lang="nl-NL" b="0" i="0" u="none" dirty="0">
                <a:solidFill>
                  <a:srgbClr val="224736"/>
                </a:solidFill>
                <a:effectLst>
                  <a:outerShdw blurRad="38100" dist="38100" dir="2700000" algn="tl">
                    <a:srgbClr val="C0C0C0"/>
                  </a:outerShdw>
                </a:effectLst>
                <a:latin typeface="Arial" pitchFamily="34" charset="0"/>
                <a:cs typeface="Arial" pitchFamily="34" charset="0"/>
              </a:rPr>
              <a:t>Conflicthantering</a:t>
            </a:r>
          </a:p>
          <a:p>
            <a:pPr>
              <a:defRPr/>
            </a:pPr>
            <a:r>
              <a:rPr lang="nl-NL" b="0" i="0" u="none" dirty="0">
                <a:solidFill>
                  <a:srgbClr val="224736"/>
                </a:solidFill>
                <a:latin typeface="Arial" pitchFamily="34" charset="0"/>
                <a:cs typeface="Arial" pitchFamily="34" charset="0"/>
              </a:rPr>
              <a:t>Hieronder wordt </a:t>
            </a:r>
            <a:r>
              <a:rPr lang="nl-NL" i="0" u="none" dirty="0">
                <a:solidFill>
                  <a:srgbClr val="224736"/>
                </a:solidFill>
                <a:latin typeface="Arial" pitchFamily="34" charset="0"/>
                <a:cs typeface="Arial" pitchFamily="34" charset="0"/>
              </a:rPr>
              <a:t>niet </a:t>
            </a:r>
            <a:r>
              <a:rPr lang="nl-NL" b="0" i="0" u="none" dirty="0">
                <a:solidFill>
                  <a:srgbClr val="224736"/>
                </a:solidFill>
                <a:latin typeface="Arial" pitchFamily="34" charset="0"/>
                <a:cs typeface="Arial" pitchFamily="34" charset="0"/>
              </a:rPr>
              <a:t>verstaan het </a:t>
            </a:r>
            <a:r>
              <a:rPr lang="nl-NL" i="0" u="none" dirty="0">
                <a:solidFill>
                  <a:srgbClr val="224736"/>
                </a:solidFill>
                <a:latin typeface="Arial" pitchFamily="34" charset="0"/>
                <a:cs typeface="Arial" pitchFamily="34" charset="0"/>
              </a:rPr>
              <a:t>volledig oplossen</a:t>
            </a:r>
            <a:r>
              <a:rPr lang="nl-NL" b="0" i="0" u="none" dirty="0">
                <a:solidFill>
                  <a:srgbClr val="224736"/>
                </a:solidFill>
                <a:latin typeface="Arial" pitchFamily="34" charset="0"/>
                <a:cs typeface="Arial" pitchFamily="34" charset="0"/>
              </a:rPr>
              <a:t> </a:t>
            </a:r>
            <a:r>
              <a:rPr lang="nl-NL" b="0" i="0" u="none" dirty="0" smtClean="0">
                <a:solidFill>
                  <a:srgbClr val="224736"/>
                </a:solidFill>
                <a:latin typeface="Arial" pitchFamily="34" charset="0"/>
                <a:cs typeface="Arial" pitchFamily="34" charset="0"/>
              </a:rPr>
              <a:t> van </a:t>
            </a:r>
            <a:r>
              <a:rPr lang="nl-NL" b="0" i="0" u="none" dirty="0">
                <a:solidFill>
                  <a:srgbClr val="224736"/>
                </a:solidFill>
                <a:latin typeface="Arial" pitchFamily="34" charset="0"/>
                <a:cs typeface="Arial" pitchFamily="34" charset="0"/>
              </a:rPr>
              <a:t>het conflict, </a:t>
            </a:r>
            <a:r>
              <a:rPr lang="nl-NL" b="0" i="0" u="none" dirty="0" smtClean="0">
                <a:solidFill>
                  <a:srgbClr val="224736"/>
                </a:solidFill>
                <a:latin typeface="Arial" pitchFamily="34" charset="0"/>
                <a:cs typeface="Arial" pitchFamily="34" charset="0"/>
              </a:rPr>
              <a:t>maar… </a:t>
            </a:r>
            <a:r>
              <a:rPr lang="nl-NL" b="0" i="0" u="none" dirty="0">
                <a:solidFill>
                  <a:srgbClr val="224736"/>
                </a:solidFill>
                <a:latin typeface="Arial" pitchFamily="34" charset="0"/>
                <a:cs typeface="Arial" pitchFamily="34" charset="0"/>
              </a:rPr>
              <a:t>om een destructief conflict om </a:t>
            </a:r>
            <a:r>
              <a:rPr lang="nl-NL" b="0" i="0" u="none" dirty="0" smtClean="0">
                <a:solidFill>
                  <a:srgbClr val="224736"/>
                </a:solidFill>
                <a:latin typeface="Arial" pitchFamily="34" charset="0"/>
                <a:cs typeface="Arial" pitchFamily="34" charset="0"/>
              </a:rPr>
              <a:t>  te </a:t>
            </a:r>
            <a:r>
              <a:rPr lang="nl-NL" b="0" i="0" u="none" dirty="0">
                <a:solidFill>
                  <a:srgbClr val="224736"/>
                </a:solidFill>
                <a:latin typeface="Arial" pitchFamily="34" charset="0"/>
                <a:cs typeface="Arial" pitchFamily="34" charset="0"/>
              </a:rPr>
              <a:t>zetten in een constructief </a:t>
            </a:r>
            <a:r>
              <a:rPr lang="nl-NL" b="0" i="0" u="none" dirty="0" smtClean="0">
                <a:solidFill>
                  <a:srgbClr val="224736"/>
                </a:solidFill>
                <a:latin typeface="Arial" pitchFamily="34" charset="0"/>
                <a:cs typeface="Arial" pitchFamily="34" charset="0"/>
              </a:rPr>
              <a:t>conflict.</a:t>
            </a:r>
            <a:endParaRPr lang="nl-NL" b="0" i="0" u="none" dirty="0">
              <a:solidFill>
                <a:srgbClr val="224736"/>
              </a:solidFill>
              <a:latin typeface="Arial" pitchFamily="34" charset="0"/>
              <a:cs typeface="Arial" pitchFamily="34" charset="0"/>
            </a:endParaRPr>
          </a:p>
        </p:txBody>
      </p:sp>
      <p:pic>
        <p:nvPicPr>
          <p:cNvPr id="120838" name="Picture 6" descr="BD06711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2950" y="5085184"/>
            <a:ext cx="1757362"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446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animEffect transition="in" filter="box(out)">
                                      <p:cBhvr>
                                        <p:cTn id="7" dur="500"/>
                                        <p:tgtEl>
                                          <p:spTgt spid="21401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14020">
                                            <p:txEl>
                                              <p:pRg st="0" end="0"/>
                                            </p:txEl>
                                          </p:spTgt>
                                        </p:tgtEl>
                                        <p:attrNameLst>
                                          <p:attrName>style.visibility</p:attrName>
                                        </p:attrNameLst>
                                      </p:cBhvr>
                                      <p:to>
                                        <p:strVal val="visible"/>
                                      </p:to>
                                    </p:set>
                                    <p:animEffect transition="in" filter="box(out)">
                                      <p:cBhvr>
                                        <p:cTn id="12" dur="500"/>
                                        <p:tgtEl>
                                          <p:spTgt spid="214020">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14020">
                                            <p:txEl>
                                              <p:pRg st="1" end="1"/>
                                            </p:txEl>
                                          </p:spTgt>
                                        </p:tgtEl>
                                        <p:attrNameLst>
                                          <p:attrName>style.visibility</p:attrName>
                                        </p:attrNameLst>
                                      </p:cBhvr>
                                      <p:to>
                                        <p:strVal val="visible"/>
                                      </p:to>
                                    </p:set>
                                    <p:animEffect transition="in" filter="box(out)">
                                      <p:cBhvr>
                                        <p:cTn id="17" dur="500"/>
                                        <p:tgtEl>
                                          <p:spTgt spid="214020">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214021">
                                            <p:txEl>
                                              <p:pRg st="0" end="0"/>
                                            </p:txEl>
                                          </p:spTgt>
                                        </p:tgtEl>
                                        <p:attrNameLst>
                                          <p:attrName>style.visibility</p:attrName>
                                        </p:attrNameLst>
                                      </p:cBhvr>
                                      <p:to>
                                        <p:strVal val="visible"/>
                                      </p:to>
                                    </p:set>
                                    <p:anim calcmode="lin" valueType="num">
                                      <p:cBhvr additive="base">
                                        <p:cTn id="22" dur="500" fill="hold"/>
                                        <p:tgtEl>
                                          <p:spTgt spid="214021">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1402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whoosh.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214021">
                                            <p:txEl>
                                              <p:pRg st="1" end="1"/>
                                            </p:txEl>
                                          </p:spTgt>
                                        </p:tgtEl>
                                        <p:attrNameLst>
                                          <p:attrName>style.visibility</p:attrName>
                                        </p:attrNameLst>
                                      </p:cBhvr>
                                      <p:to>
                                        <p:strVal val="visible"/>
                                      </p:to>
                                    </p:set>
                                    <p:anim calcmode="lin" valueType="num">
                                      <p:cBhvr additive="base">
                                        <p:cTn id="28" dur="500" fill="hold"/>
                                        <p:tgtEl>
                                          <p:spTgt spid="214021">
                                            <p:txEl>
                                              <p:pRg st="1" end="1"/>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21402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autoUpdateAnimBg="0"/>
      <p:bldP spid="214020" grpId="0" build="p" autoUpdateAnimBg="0"/>
      <p:bldP spid="21402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571472" y="563546"/>
            <a:ext cx="6324600" cy="579438"/>
          </a:xfrm>
          <a:prstGeom prst="rect">
            <a:avLst/>
          </a:prstGeom>
          <a:noFill/>
          <a:ln w="9525">
            <a:noFill/>
            <a:miter lim="800000"/>
            <a:headEnd/>
            <a:tailEnd/>
          </a:ln>
        </p:spPr>
        <p:txBody>
          <a:bodyPr>
            <a:spAutoFit/>
          </a:bodyPr>
          <a:lstStyle/>
          <a:p>
            <a:pPr eaLnBrk="0" hangingPunct="0"/>
            <a:r>
              <a:rPr lang="nl-NL" sz="3200" i="0" u="none" dirty="0">
                <a:solidFill>
                  <a:srgbClr val="B6B700"/>
                </a:solidFill>
                <a:latin typeface="Arial" pitchFamily="34" charset="0"/>
                <a:cs typeface="Arial" pitchFamily="34" charset="0"/>
              </a:rPr>
              <a:t>Introductieronde</a:t>
            </a:r>
          </a:p>
        </p:txBody>
      </p:sp>
      <p:sp>
        <p:nvSpPr>
          <p:cNvPr id="5123" name="Text Box 3"/>
          <p:cNvSpPr txBox="1">
            <a:spLocks noChangeArrowheads="1"/>
          </p:cNvSpPr>
          <p:nvPr/>
        </p:nvSpPr>
        <p:spPr bwMode="auto">
          <a:xfrm>
            <a:off x="571472" y="2697676"/>
            <a:ext cx="6934200" cy="3231654"/>
          </a:xfrm>
          <a:prstGeom prst="rect">
            <a:avLst/>
          </a:prstGeom>
          <a:noFill/>
          <a:ln w="9525">
            <a:noFill/>
            <a:miter lim="800000"/>
            <a:headEnd/>
            <a:tailEnd/>
          </a:ln>
        </p:spPr>
        <p:txBody>
          <a:bodyPr>
            <a:spAutoFit/>
          </a:bodyPr>
          <a:lstStyle/>
          <a:p>
            <a:pPr marL="355600" indent="-355600" eaLnBrk="0" hangingPunct="0">
              <a:buFont typeface="Arial" pitchFamily="34" charset="0"/>
              <a:buChar char="•"/>
            </a:pPr>
            <a:r>
              <a:rPr lang="nl-NL" sz="2400" b="0" i="0" u="none" dirty="0">
                <a:solidFill>
                  <a:srgbClr val="224736"/>
                </a:solidFill>
                <a:latin typeface="Arial" pitchFamily="34" charset="0"/>
                <a:cs typeface="Arial" pitchFamily="34" charset="0"/>
              </a:rPr>
              <a:t> Naam</a:t>
            </a:r>
            <a:endParaRPr lang="en-US" sz="2400" b="0" i="0" u="none" dirty="0">
              <a:solidFill>
                <a:srgbClr val="224736"/>
              </a:solidFill>
              <a:latin typeface="Arial" pitchFamily="34" charset="0"/>
              <a:cs typeface="Arial" pitchFamily="34" charset="0"/>
            </a:endParaRPr>
          </a:p>
          <a:p>
            <a:pPr marL="355600" indent="-355600" eaLnBrk="0" hangingPunct="0">
              <a:buFont typeface="Arial" pitchFamily="34" charset="0"/>
              <a:buChar char="•"/>
            </a:pPr>
            <a:endParaRPr lang="nl-NL" sz="2400" b="0" i="0" u="none" dirty="0">
              <a:solidFill>
                <a:srgbClr val="224736"/>
              </a:solidFill>
              <a:latin typeface="Arial" pitchFamily="34" charset="0"/>
              <a:cs typeface="Arial" pitchFamily="34" charset="0"/>
            </a:endParaRPr>
          </a:p>
          <a:p>
            <a:pPr marL="355600" indent="-355600" eaLnBrk="0" hangingPunct="0">
              <a:buFont typeface="Arial" pitchFamily="34" charset="0"/>
              <a:buChar char="•"/>
            </a:pPr>
            <a:r>
              <a:rPr lang="nl-NL" sz="2400" b="0" i="0" u="none" dirty="0">
                <a:solidFill>
                  <a:srgbClr val="224736"/>
                </a:solidFill>
                <a:latin typeface="Arial" pitchFamily="34" charset="0"/>
                <a:cs typeface="Arial" pitchFamily="34" charset="0"/>
              </a:rPr>
              <a:t> Werkplek en werkervaring</a:t>
            </a:r>
            <a:endParaRPr lang="en-US" sz="2400" b="0" i="0" u="none" dirty="0">
              <a:solidFill>
                <a:srgbClr val="224736"/>
              </a:solidFill>
              <a:latin typeface="Arial" pitchFamily="34" charset="0"/>
              <a:cs typeface="Arial" pitchFamily="34" charset="0"/>
            </a:endParaRPr>
          </a:p>
          <a:p>
            <a:pPr marL="355600" indent="-355600" eaLnBrk="0" hangingPunct="0">
              <a:buFont typeface="Arial" pitchFamily="34" charset="0"/>
              <a:buChar char="•"/>
            </a:pPr>
            <a:endParaRPr lang="nl-NL" sz="2400" b="0" i="0" u="none" dirty="0">
              <a:solidFill>
                <a:srgbClr val="224736"/>
              </a:solidFill>
              <a:latin typeface="Arial" pitchFamily="34" charset="0"/>
              <a:cs typeface="Arial" pitchFamily="34" charset="0"/>
            </a:endParaRPr>
          </a:p>
          <a:p>
            <a:pPr marL="355600" indent="-355600" eaLnBrk="0" hangingPunct="0">
              <a:buFont typeface="Arial" pitchFamily="34" charset="0"/>
              <a:buChar char="•"/>
            </a:pPr>
            <a:r>
              <a:rPr lang="nl-NL" sz="2400" b="0" i="0" u="none" dirty="0">
                <a:solidFill>
                  <a:srgbClr val="224736"/>
                </a:solidFill>
                <a:latin typeface="Arial" pitchFamily="34" charset="0"/>
                <a:cs typeface="Arial" pitchFamily="34" charset="0"/>
              </a:rPr>
              <a:t> Verwachting </a:t>
            </a:r>
            <a:r>
              <a:rPr lang="nl-NL" sz="2400" b="0" i="0" u="none" dirty="0" smtClean="0">
                <a:solidFill>
                  <a:srgbClr val="224736"/>
                </a:solidFill>
                <a:latin typeface="Arial" pitchFamily="34" charset="0"/>
                <a:cs typeface="Arial" pitchFamily="34" charset="0"/>
              </a:rPr>
              <a:t>training/Persoonlijke </a:t>
            </a:r>
            <a:r>
              <a:rPr lang="nl-NL" sz="2400" b="0" i="0" u="none" dirty="0">
                <a:solidFill>
                  <a:srgbClr val="224736"/>
                </a:solidFill>
                <a:latin typeface="Arial" pitchFamily="34" charset="0"/>
                <a:cs typeface="Arial" pitchFamily="34" charset="0"/>
              </a:rPr>
              <a:t>leerdoelen</a:t>
            </a:r>
          </a:p>
          <a:p>
            <a:pPr marL="355600" indent="-355600" eaLnBrk="0" hangingPunct="0"/>
            <a:endParaRPr lang="nl-NL" sz="2400" b="0" i="0" u="none" dirty="0">
              <a:solidFill>
                <a:srgbClr val="224736"/>
              </a:solidFill>
              <a:latin typeface="Arial" pitchFamily="34" charset="0"/>
              <a:cs typeface="Arial" pitchFamily="34" charset="0"/>
            </a:endParaRPr>
          </a:p>
        </p:txBody>
      </p:sp>
    </p:spTree>
    <p:extLst>
      <p:ext uri="{BB962C8B-B14F-4D97-AF65-F5344CB8AC3E}">
        <p14:creationId xmlns:p14="http://schemas.microsoft.com/office/powerpoint/2010/main" val="9441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box(out)">
                                      <p:cBhvr>
                                        <p:cTn id="7" dur="500"/>
                                        <p:tgtEl>
                                          <p:spTgt spid="512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box(out)">
                                      <p:cBhvr>
                                        <p:cTn id="12" dur="500"/>
                                        <p:tgtEl>
                                          <p:spTgt spid="512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box(out)">
                                      <p:cBhvr>
                                        <p:cTn id="17" dur="500"/>
                                        <p:tgtEl>
                                          <p:spTgt spid="512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Effect transition="in" filter="box(out)">
                                      <p:cBhvr>
                                        <p:cTn id="22" dur="500"/>
                                        <p:tgtEl>
                                          <p:spTgt spid="5123">
                                            <p:txEl>
                                              <p:pRg st="4" end="4"/>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autoUpdateAnimBg="0"/>
      <p:bldP spid="512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ext Box 2"/>
          <p:cNvSpPr txBox="1">
            <a:spLocks noChangeArrowheads="1"/>
          </p:cNvSpPr>
          <p:nvPr/>
        </p:nvSpPr>
        <p:spPr bwMode="auto">
          <a:xfrm>
            <a:off x="539552" y="2060848"/>
            <a:ext cx="67056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buSzPct val="100000"/>
              <a:buFont typeface="Arial" panose="020B0604020202020204" pitchFamily="34" charset="0"/>
              <a:buChar char="•"/>
            </a:pPr>
            <a:endParaRPr lang="nl-NL" sz="2400" i="0" u="none" dirty="0">
              <a:solidFill>
                <a:srgbClr val="224736"/>
              </a:solidFill>
              <a:latin typeface="Arial" panose="020B0604020202020204" pitchFamily="34" charset="0"/>
              <a:cs typeface="Arial" panose="020B0604020202020204" pitchFamily="34" charset="0"/>
            </a:endParaRPr>
          </a:p>
          <a:p>
            <a:pPr marL="342900" indent="-342900">
              <a:spcBef>
                <a:spcPts val="1200"/>
              </a:spcBef>
              <a:spcAft>
                <a:spcPts val="1200"/>
              </a:spcAft>
              <a:buSzPct val="100000"/>
              <a:buFont typeface="Arial" panose="020B0604020202020204" pitchFamily="34" charset="0"/>
              <a:buChar char="•"/>
            </a:pPr>
            <a:r>
              <a:rPr lang="en-US" sz="2400" b="0" i="0" u="none" dirty="0">
                <a:solidFill>
                  <a:srgbClr val="224736"/>
                </a:solidFill>
                <a:latin typeface="Arial" panose="020B0604020202020204" pitchFamily="34" charset="0"/>
                <a:cs typeface="Arial" panose="020B0604020202020204" pitchFamily="34" charset="0"/>
              </a:rPr>
              <a:t> </a:t>
            </a:r>
            <a:r>
              <a:rPr lang="nl-NL" sz="2400" b="0" i="0" u="none" dirty="0" smtClean="0">
                <a:solidFill>
                  <a:srgbClr val="224736"/>
                </a:solidFill>
                <a:latin typeface="Arial" panose="020B0604020202020204" pitchFamily="34" charset="0"/>
                <a:cs typeface="Arial" panose="020B0604020202020204" pitchFamily="34" charset="0"/>
              </a:rPr>
              <a:t>Sociaal - </a:t>
            </a:r>
            <a:r>
              <a:rPr lang="nl-NL" sz="2400" b="0" i="0" u="none" dirty="0">
                <a:solidFill>
                  <a:srgbClr val="224736"/>
                </a:solidFill>
                <a:latin typeface="Arial" panose="020B0604020202020204" pitchFamily="34" charset="0"/>
                <a:cs typeface="Arial" panose="020B0604020202020204" pitchFamily="34" charset="0"/>
              </a:rPr>
              <a:t>emotioneel</a:t>
            </a:r>
          </a:p>
          <a:p>
            <a:pPr marL="342900" indent="-342900">
              <a:spcBef>
                <a:spcPts val="1200"/>
              </a:spcBef>
              <a:spcAft>
                <a:spcPts val="1200"/>
              </a:spcAft>
              <a:buSzPct val="100000"/>
              <a:buFont typeface="Arial" panose="020B0604020202020204" pitchFamily="34" charset="0"/>
              <a:buChar char="•"/>
            </a:pPr>
            <a:r>
              <a:rPr lang="nl-NL" sz="2400" b="0" i="0" u="none" dirty="0">
                <a:solidFill>
                  <a:srgbClr val="224736"/>
                </a:solidFill>
                <a:latin typeface="Arial" panose="020B0604020202020204" pitchFamily="34" charset="0"/>
                <a:cs typeface="Arial" panose="020B0604020202020204" pitchFamily="34" charset="0"/>
              </a:rPr>
              <a:t> Macht</a:t>
            </a:r>
          </a:p>
          <a:p>
            <a:pPr marL="342900" indent="-342900">
              <a:spcBef>
                <a:spcPts val="1200"/>
              </a:spcBef>
              <a:spcAft>
                <a:spcPts val="1200"/>
              </a:spcAft>
              <a:buSzPct val="100000"/>
              <a:buFont typeface="Arial" panose="020B0604020202020204" pitchFamily="34" charset="0"/>
              <a:buChar char="•"/>
            </a:pPr>
            <a:r>
              <a:rPr lang="nl-NL" sz="2400" b="0" i="0" u="none" dirty="0">
                <a:solidFill>
                  <a:srgbClr val="224736"/>
                </a:solidFill>
                <a:latin typeface="Arial" panose="020B0604020202020204" pitchFamily="34" charset="0"/>
                <a:cs typeface="Arial" panose="020B0604020202020204" pitchFamily="34" charset="0"/>
              </a:rPr>
              <a:t> </a:t>
            </a:r>
            <a:r>
              <a:rPr lang="nl-NL" sz="2400" b="0" i="0" u="none" dirty="0" smtClean="0">
                <a:solidFill>
                  <a:srgbClr val="224736"/>
                </a:solidFill>
                <a:latin typeface="Arial" panose="020B0604020202020204" pitchFamily="34" charset="0"/>
                <a:cs typeface="Arial" panose="020B0604020202020204" pitchFamily="34" charset="0"/>
              </a:rPr>
              <a:t>Instrumenteel/Inhoudelijk</a:t>
            </a:r>
            <a:endParaRPr lang="nl-NL" sz="2400" b="0" i="0" u="none" dirty="0">
              <a:solidFill>
                <a:srgbClr val="224736"/>
              </a:solidFill>
              <a:latin typeface="Arial" panose="020B0604020202020204" pitchFamily="34" charset="0"/>
              <a:cs typeface="Arial" panose="020B0604020202020204" pitchFamily="34" charset="0"/>
            </a:endParaRPr>
          </a:p>
          <a:p>
            <a:pPr marL="342900" indent="-342900">
              <a:spcBef>
                <a:spcPts val="1200"/>
              </a:spcBef>
              <a:spcAft>
                <a:spcPts val="1200"/>
              </a:spcAft>
              <a:buSzPct val="100000"/>
              <a:buFont typeface="Arial" panose="020B0604020202020204" pitchFamily="34" charset="0"/>
              <a:buChar char="•"/>
            </a:pPr>
            <a:r>
              <a:rPr lang="nl-NL" sz="2400" b="0" i="0" u="none" dirty="0">
                <a:solidFill>
                  <a:srgbClr val="224736"/>
                </a:solidFill>
                <a:latin typeface="Arial" panose="020B0604020202020204" pitchFamily="34" charset="0"/>
                <a:cs typeface="Arial" panose="020B0604020202020204" pitchFamily="34" charset="0"/>
              </a:rPr>
              <a:t> Onderhandeling</a:t>
            </a:r>
            <a:r>
              <a:rPr lang="en-US" sz="2400" b="0" i="0" u="none" dirty="0" smtClean="0">
                <a:solidFill>
                  <a:srgbClr val="224736"/>
                </a:solidFill>
                <a:latin typeface="Arial" panose="020B0604020202020204" pitchFamily="34" charset="0"/>
                <a:cs typeface="Arial" panose="020B0604020202020204" pitchFamily="34" charset="0"/>
              </a:rPr>
              <a:t>/</a:t>
            </a:r>
            <a:r>
              <a:rPr lang="en-US" sz="2400" b="0" i="0" u="none" dirty="0" err="1">
                <a:solidFill>
                  <a:srgbClr val="224736"/>
                </a:solidFill>
                <a:latin typeface="Arial" panose="020B0604020202020204" pitchFamily="34" charset="0"/>
                <a:cs typeface="Arial" panose="020B0604020202020204" pitchFamily="34" charset="0"/>
              </a:rPr>
              <a:t>B</a:t>
            </a:r>
            <a:r>
              <a:rPr lang="en-US" sz="2400" b="0" i="0" u="none" dirty="0" err="1" smtClean="0">
                <a:solidFill>
                  <a:srgbClr val="224736"/>
                </a:solidFill>
                <a:latin typeface="Arial" panose="020B0604020202020204" pitchFamily="34" charset="0"/>
                <a:cs typeface="Arial" panose="020B0604020202020204" pitchFamily="34" charset="0"/>
              </a:rPr>
              <a:t>elangen</a:t>
            </a:r>
            <a:endParaRPr lang="nl-NL" sz="2400" b="0" i="0" u="none" dirty="0">
              <a:solidFill>
                <a:srgbClr val="224736"/>
              </a:solidFill>
              <a:latin typeface="Arial" panose="020B0604020202020204" pitchFamily="34" charset="0"/>
              <a:cs typeface="Arial" panose="020B0604020202020204" pitchFamily="34" charset="0"/>
            </a:endParaRPr>
          </a:p>
          <a:p>
            <a:pPr marL="342900" indent="-342900">
              <a:spcBef>
                <a:spcPts val="1200"/>
              </a:spcBef>
              <a:spcAft>
                <a:spcPts val="1200"/>
              </a:spcAft>
              <a:buSzPct val="100000"/>
              <a:buFont typeface="Arial" panose="020B0604020202020204" pitchFamily="34" charset="0"/>
              <a:buChar char="•"/>
            </a:pPr>
            <a:r>
              <a:rPr lang="nl-NL" sz="2400" b="0" i="0" u="none" dirty="0">
                <a:solidFill>
                  <a:srgbClr val="224736"/>
                </a:solidFill>
                <a:latin typeface="Arial" panose="020B0604020202020204" pitchFamily="34" charset="0"/>
                <a:cs typeface="Arial" panose="020B0604020202020204" pitchFamily="34" charset="0"/>
              </a:rPr>
              <a:t> Visie, identiteit, inzicht</a:t>
            </a:r>
            <a:endParaRPr lang="nl-NL" sz="2400" b="0" i="0" dirty="0">
              <a:solidFill>
                <a:srgbClr val="224736"/>
              </a:solidFill>
              <a:latin typeface="Arial" panose="020B0604020202020204" pitchFamily="34" charset="0"/>
              <a:cs typeface="Arial" panose="020B0604020202020204" pitchFamily="34" charset="0"/>
            </a:endParaRPr>
          </a:p>
        </p:txBody>
      </p:sp>
      <p:sp>
        <p:nvSpPr>
          <p:cNvPr id="215043" name="Text Box 3"/>
          <p:cNvSpPr txBox="1">
            <a:spLocks noChangeArrowheads="1"/>
          </p:cNvSpPr>
          <p:nvPr/>
        </p:nvSpPr>
        <p:spPr bwMode="auto">
          <a:xfrm>
            <a:off x="539552" y="620688"/>
            <a:ext cx="510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sz="3200" i="0" u="none" dirty="0">
                <a:solidFill>
                  <a:srgbClr val="B6B700"/>
                </a:solidFill>
              </a:rPr>
              <a:t>Soorten conflicten</a:t>
            </a:r>
          </a:p>
        </p:txBody>
      </p:sp>
      <p:pic>
        <p:nvPicPr>
          <p:cNvPr id="121860" name="Picture 4" descr="BD05515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4221088"/>
            <a:ext cx="1944688"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150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anim calcmode="lin" valueType="num">
                                      <p:cBhvr additive="base">
                                        <p:cTn id="7" dur="500" fill="hold"/>
                                        <p:tgtEl>
                                          <p:spTgt spid="2150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215042">
                                            <p:txEl>
                                              <p:pRg st="1" end="1"/>
                                            </p:txEl>
                                          </p:spTgt>
                                        </p:tgtEl>
                                        <p:attrNameLst>
                                          <p:attrName>style.visibility</p:attrName>
                                        </p:attrNameLst>
                                      </p:cBhvr>
                                      <p:to>
                                        <p:strVal val="visible"/>
                                      </p:to>
                                    </p:set>
                                    <p:animEffect transition="in" filter="box(out)">
                                      <p:cBhvr>
                                        <p:cTn id="13" dur="500"/>
                                        <p:tgtEl>
                                          <p:spTgt spid="215042">
                                            <p:txEl>
                                              <p:pRg st="1" end="1"/>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15042">
                                            <p:txEl>
                                              <p:pRg st="2" end="2"/>
                                            </p:txEl>
                                          </p:spTgt>
                                        </p:tgtEl>
                                        <p:attrNameLst>
                                          <p:attrName>style.visibility</p:attrName>
                                        </p:attrNameLst>
                                      </p:cBhvr>
                                      <p:to>
                                        <p:strVal val="visible"/>
                                      </p:to>
                                    </p:set>
                                    <p:animEffect transition="in" filter="box(out)">
                                      <p:cBhvr>
                                        <p:cTn id="18" dur="500"/>
                                        <p:tgtEl>
                                          <p:spTgt spid="215042">
                                            <p:txEl>
                                              <p:pRg st="2" end="2"/>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215042">
                                            <p:txEl>
                                              <p:pRg st="3" end="3"/>
                                            </p:txEl>
                                          </p:spTgt>
                                        </p:tgtEl>
                                        <p:attrNameLst>
                                          <p:attrName>style.visibility</p:attrName>
                                        </p:attrNameLst>
                                      </p:cBhvr>
                                      <p:to>
                                        <p:strVal val="visible"/>
                                      </p:to>
                                    </p:set>
                                    <p:animEffect transition="in" filter="box(out)">
                                      <p:cBhvr>
                                        <p:cTn id="23" dur="500"/>
                                        <p:tgtEl>
                                          <p:spTgt spid="215042">
                                            <p:txEl>
                                              <p:pRg st="3" end="3"/>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215042">
                                            <p:txEl>
                                              <p:pRg st="4" end="4"/>
                                            </p:txEl>
                                          </p:spTgt>
                                        </p:tgtEl>
                                        <p:attrNameLst>
                                          <p:attrName>style.visibility</p:attrName>
                                        </p:attrNameLst>
                                      </p:cBhvr>
                                      <p:to>
                                        <p:strVal val="visible"/>
                                      </p:to>
                                    </p:set>
                                    <p:animEffect transition="in" filter="box(out)">
                                      <p:cBhvr>
                                        <p:cTn id="28" dur="500"/>
                                        <p:tgtEl>
                                          <p:spTgt spid="215042">
                                            <p:txEl>
                                              <p:pRg st="4" end="4"/>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CAMERA.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215042">
                                            <p:txEl>
                                              <p:pRg st="5" end="5"/>
                                            </p:txEl>
                                          </p:spTgt>
                                        </p:tgtEl>
                                        <p:attrNameLst>
                                          <p:attrName>style.visibility</p:attrName>
                                        </p:attrNameLst>
                                      </p:cBhvr>
                                      <p:to>
                                        <p:strVal val="visible"/>
                                      </p:to>
                                    </p:set>
                                    <p:animEffect transition="in" filter="box(out)">
                                      <p:cBhvr>
                                        <p:cTn id="33" dur="500"/>
                                        <p:tgtEl>
                                          <p:spTgt spid="215042">
                                            <p:txEl>
                                              <p:pRg st="5" end="5"/>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2" grpId="0" build="p" autoUpdateAnimBg="0"/>
      <p:bldP spid="21504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519112" y="620688"/>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i="0" u="none" dirty="0" err="1">
                <a:solidFill>
                  <a:srgbClr val="B6B700"/>
                </a:solidFill>
              </a:rPr>
              <a:t>Ontwikkelingsstadia</a:t>
            </a:r>
            <a:r>
              <a:rPr lang="en-US" sz="2800" i="0" u="none" dirty="0">
                <a:solidFill>
                  <a:srgbClr val="B6B700"/>
                </a:solidFill>
              </a:rPr>
              <a:t>/</a:t>
            </a:r>
            <a:r>
              <a:rPr lang="en-US" sz="2800" i="0" u="none" dirty="0" err="1">
                <a:solidFill>
                  <a:srgbClr val="B6B700"/>
                </a:solidFill>
              </a:rPr>
              <a:t>Escalatiestadia</a:t>
            </a:r>
            <a:endParaRPr lang="nl-NL" sz="2800" i="0" u="none" dirty="0">
              <a:solidFill>
                <a:srgbClr val="B6B700"/>
              </a:solidFill>
            </a:endParaRPr>
          </a:p>
        </p:txBody>
      </p:sp>
      <p:pic>
        <p:nvPicPr>
          <p:cNvPr id="122883" name="Picture 3" descr="BS0206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3268561"/>
            <a:ext cx="172085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68" name="Text Box 4"/>
          <p:cNvSpPr txBox="1">
            <a:spLocks noChangeArrowheads="1"/>
          </p:cNvSpPr>
          <p:nvPr/>
        </p:nvSpPr>
        <p:spPr bwMode="auto">
          <a:xfrm>
            <a:off x="519112" y="2348880"/>
            <a:ext cx="6172200" cy="346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200"/>
              </a:spcBef>
              <a:spcAft>
                <a:spcPts val="600"/>
              </a:spcAft>
            </a:pPr>
            <a:r>
              <a:rPr lang="nl-NL" sz="2400" b="0" i="0" u="none" dirty="0">
                <a:solidFill>
                  <a:srgbClr val="003399"/>
                </a:solidFill>
              </a:rPr>
              <a:t>				</a:t>
            </a:r>
            <a:r>
              <a:rPr lang="nl-NL" sz="2400" b="0" i="0" u="none" dirty="0">
                <a:solidFill>
                  <a:srgbClr val="224736"/>
                </a:solidFill>
              </a:rPr>
              <a:t>Oplosbaarheid Hoog</a:t>
            </a:r>
          </a:p>
          <a:p>
            <a:pPr eaLnBrk="1" hangingPunct="1">
              <a:spcBef>
                <a:spcPts val="1200"/>
              </a:spcBef>
              <a:spcAft>
                <a:spcPts val="600"/>
              </a:spcAft>
            </a:pPr>
            <a:r>
              <a:rPr lang="en-US" sz="2400" b="0" i="0" u="none" dirty="0">
                <a:solidFill>
                  <a:srgbClr val="224736"/>
                </a:solidFill>
              </a:rPr>
              <a:t>1.	</a:t>
            </a:r>
            <a:r>
              <a:rPr lang="nl-NL" sz="2400" b="0" i="0" u="none" dirty="0">
                <a:solidFill>
                  <a:srgbClr val="224736"/>
                </a:solidFill>
              </a:rPr>
              <a:t>Latente fase</a:t>
            </a:r>
            <a:endParaRPr lang="en-US" sz="2400" b="0" i="0" u="none" dirty="0">
              <a:solidFill>
                <a:srgbClr val="224736"/>
              </a:solidFill>
            </a:endParaRPr>
          </a:p>
          <a:p>
            <a:pPr eaLnBrk="1" hangingPunct="1">
              <a:spcBef>
                <a:spcPts val="1200"/>
              </a:spcBef>
              <a:spcAft>
                <a:spcPts val="600"/>
              </a:spcAft>
            </a:pPr>
            <a:r>
              <a:rPr lang="en-US" sz="2400" b="0" i="0" u="none" dirty="0">
                <a:solidFill>
                  <a:srgbClr val="224736"/>
                </a:solidFill>
              </a:rPr>
              <a:t>2.	</a:t>
            </a:r>
            <a:r>
              <a:rPr lang="nl-NL" sz="2400" b="0" i="0" u="none" dirty="0">
                <a:solidFill>
                  <a:srgbClr val="224736"/>
                </a:solidFill>
              </a:rPr>
              <a:t>Onderkenningsfase</a:t>
            </a:r>
          </a:p>
          <a:p>
            <a:pPr eaLnBrk="1" hangingPunct="1">
              <a:spcBef>
                <a:spcPts val="1200"/>
              </a:spcBef>
              <a:spcAft>
                <a:spcPts val="600"/>
              </a:spcAft>
            </a:pPr>
            <a:r>
              <a:rPr lang="en-US" sz="2400" b="0" i="0" u="none" dirty="0">
                <a:solidFill>
                  <a:srgbClr val="224736"/>
                </a:solidFill>
              </a:rPr>
              <a:t>3.	</a:t>
            </a:r>
            <a:r>
              <a:rPr lang="nl-NL" sz="2400" b="0" i="0" u="none" dirty="0">
                <a:solidFill>
                  <a:srgbClr val="224736"/>
                </a:solidFill>
              </a:rPr>
              <a:t>Emotionele fase</a:t>
            </a:r>
          </a:p>
          <a:p>
            <a:pPr eaLnBrk="1" hangingPunct="1">
              <a:spcBef>
                <a:spcPts val="1200"/>
              </a:spcBef>
              <a:spcAft>
                <a:spcPts val="600"/>
              </a:spcAft>
            </a:pPr>
            <a:r>
              <a:rPr lang="en-US" sz="2400" b="0" i="0" u="none" dirty="0">
                <a:solidFill>
                  <a:srgbClr val="224736"/>
                </a:solidFill>
              </a:rPr>
              <a:t>4.	</a:t>
            </a:r>
            <a:r>
              <a:rPr lang="nl-NL" sz="2400" b="0" i="0" u="none" dirty="0">
                <a:solidFill>
                  <a:srgbClr val="224736"/>
                </a:solidFill>
              </a:rPr>
              <a:t>Manifeste fase </a:t>
            </a:r>
          </a:p>
          <a:p>
            <a:pPr eaLnBrk="1" hangingPunct="1">
              <a:spcBef>
                <a:spcPts val="1200"/>
              </a:spcBef>
              <a:spcAft>
                <a:spcPts val="600"/>
              </a:spcAft>
            </a:pPr>
            <a:r>
              <a:rPr lang="nl-NL" sz="2400" b="0" i="0" u="none" dirty="0">
                <a:solidFill>
                  <a:srgbClr val="224736"/>
                </a:solidFill>
              </a:rPr>
              <a:t>				Oplosbaarheid laag</a:t>
            </a:r>
          </a:p>
        </p:txBody>
      </p:sp>
      <p:sp>
        <p:nvSpPr>
          <p:cNvPr id="216069" name="AutoShape 5"/>
          <p:cNvSpPr>
            <a:spLocks noChangeArrowheads="1"/>
          </p:cNvSpPr>
          <p:nvPr/>
        </p:nvSpPr>
        <p:spPr bwMode="auto">
          <a:xfrm>
            <a:off x="4283968" y="3164854"/>
            <a:ext cx="485775" cy="1920329"/>
          </a:xfrm>
          <a:prstGeom prst="downArrow">
            <a:avLst>
              <a:gd name="adj1" fmla="val 50000"/>
              <a:gd name="adj2" fmla="val 82353"/>
            </a:avLst>
          </a:prstGeom>
          <a:solidFill>
            <a:srgbClr val="B6B700"/>
          </a:solidFill>
          <a:ln w="25400">
            <a:solidFill>
              <a:srgbClr val="224736"/>
            </a:solidFill>
            <a:miter lim="800000"/>
            <a:headEnd/>
            <a:tailEnd/>
          </a:ln>
        </p:spPr>
        <p:txBody>
          <a:bodyPr wrap="none" anchor="ctr"/>
          <a:lstStyle/>
          <a:p>
            <a:pPr>
              <a:spcBef>
                <a:spcPct val="0"/>
              </a:spcBef>
            </a:pPr>
            <a:endParaRPr lang="nl-NL" sz="1800" b="0" i="0" u="none">
              <a:solidFill>
                <a:srgbClr val="003399"/>
              </a:solidFill>
              <a:latin typeface="Times New Roman"/>
            </a:endParaRPr>
          </a:p>
        </p:txBody>
      </p:sp>
    </p:spTree>
    <p:extLst>
      <p:ext uri="{BB962C8B-B14F-4D97-AF65-F5344CB8AC3E}">
        <p14:creationId xmlns:p14="http://schemas.microsoft.com/office/powerpoint/2010/main" val="2334706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16068">
                                            <p:txEl>
                                              <p:pRg st="0" end="0"/>
                                            </p:txEl>
                                          </p:spTgt>
                                        </p:tgtEl>
                                        <p:attrNameLst>
                                          <p:attrName>style.visibility</p:attrName>
                                        </p:attrNameLst>
                                      </p:cBhvr>
                                      <p:to>
                                        <p:strVal val="visible"/>
                                      </p:to>
                                    </p:set>
                                    <p:animEffect transition="in" filter="box(out)">
                                      <p:cBhvr>
                                        <p:cTn id="7" dur="500"/>
                                        <p:tgtEl>
                                          <p:spTgt spid="21606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16068">
                                            <p:txEl>
                                              <p:pRg st="1" end="1"/>
                                            </p:txEl>
                                          </p:spTgt>
                                        </p:tgtEl>
                                        <p:attrNameLst>
                                          <p:attrName>style.visibility</p:attrName>
                                        </p:attrNameLst>
                                      </p:cBhvr>
                                      <p:to>
                                        <p:strVal val="visible"/>
                                      </p:to>
                                    </p:set>
                                    <p:animEffect transition="in" filter="box(out)">
                                      <p:cBhvr>
                                        <p:cTn id="12" dur="500"/>
                                        <p:tgtEl>
                                          <p:spTgt spid="216068">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16068">
                                            <p:txEl>
                                              <p:pRg st="2" end="2"/>
                                            </p:txEl>
                                          </p:spTgt>
                                        </p:tgtEl>
                                        <p:attrNameLst>
                                          <p:attrName>style.visibility</p:attrName>
                                        </p:attrNameLst>
                                      </p:cBhvr>
                                      <p:to>
                                        <p:strVal val="visible"/>
                                      </p:to>
                                    </p:set>
                                    <p:animEffect transition="in" filter="box(out)">
                                      <p:cBhvr>
                                        <p:cTn id="17" dur="500"/>
                                        <p:tgtEl>
                                          <p:spTgt spid="216068">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16068">
                                            <p:txEl>
                                              <p:pRg st="3" end="3"/>
                                            </p:txEl>
                                          </p:spTgt>
                                        </p:tgtEl>
                                        <p:attrNameLst>
                                          <p:attrName>style.visibility</p:attrName>
                                        </p:attrNameLst>
                                      </p:cBhvr>
                                      <p:to>
                                        <p:strVal val="visible"/>
                                      </p:to>
                                    </p:set>
                                    <p:animEffect transition="in" filter="box(out)">
                                      <p:cBhvr>
                                        <p:cTn id="22" dur="500"/>
                                        <p:tgtEl>
                                          <p:spTgt spid="216068">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16068">
                                            <p:txEl>
                                              <p:pRg st="4" end="4"/>
                                            </p:txEl>
                                          </p:spTgt>
                                        </p:tgtEl>
                                        <p:attrNameLst>
                                          <p:attrName>style.visibility</p:attrName>
                                        </p:attrNameLst>
                                      </p:cBhvr>
                                      <p:to>
                                        <p:strVal val="visible"/>
                                      </p:to>
                                    </p:set>
                                    <p:animEffect transition="in" filter="box(out)">
                                      <p:cBhvr>
                                        <p:cTn id="27" dur="500"/>
                                        <p:tgtEl>
                                          <p:spTgt spid="216068">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16068">
                                            <p:txEl>
                                              <p:pRg st="5" end="5"/>
                                            </p:txEl>
                                          </p:spTgt>
                                        </p:tgtEl>
                                        <p:attrNameLst>
                                          <p:attrName>style.visibility</p:attrName>
                                        </p:attrNameLst>
                                      </p:cBhvr>
                                      <p:to>
                                        <p:strVal val="visible"/>
                                      </p:to>
                                    </p:set>
                                    <p:animEffect transition="in" filter="box(out)">
                                      <p:cBhvr>
                                        <p:cTn id="32" dur="500"/>
                                        <p:tgtEl>
                                          <p:spTgt spid="216068">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216069"/>
                                        </p:tgtEl>
                                        <p:attrNameLst>
                                          <p:attrName>style.visibility</p:attrName>
                                        </p:attrNameLst>
                                      </p:cBhvr>
                                      <p:to>
                                        <p:strVal val="visible"/>
                                      </p:to>
                                    </p:set>
                                    <p:anim calcmode="lin" valueType="num">
                                      <p:cBhvr>
                                        <p:cTn id="37" dur="500" fill="hold"/>
                                        <p:tgtEl>
                                          <p:spTgt spid="216069"/>
                                        </p:tgtEl>
                                        <p:attrNameLst>
                                          <p:attrName>ppt_w</p:attrName>
                                        </p:attrNameLst>
                                      </p:cBhvr>
                                      <p:tavLst>
                                        <p:tav tm="0">
                                          <p:val>
                                            <p:strVal val="4*#ppt_w"/>
                                          </p:val>
                                        </p:tav>
                                        <p:tav tm="100000">
                                          <p:val>
                                            <p:strVal val="#ppt_w"/>
                                          </p:val>
                                        </p:tav>
                                      </p:tavLst>
                                    </p:anim>
                                    <p:anim calcmode="lin" valueType="num">
                                      <p:cBhvr>
                                        <p:cTn id="38" dur="500" fill="hold"/>
                                        <p:tgtEl>
                                          <p:spTgt spid="21606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8" grpId="0" build="p" autoUpdateAnimBg="0"/>
      <p:bldP spid="21606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p:cNvSpPr txBox="1">
            <a:spLocks noChangeArrowheads="1"/>
          </p:cNvSpPr>
          <p:nvPr/>
        </p:nvSpPr>
        <p:spPr bwMode="auto">
          <a:xfrm>
            <a:off x="467544" y="620688"/>
            <a:ext cx="6629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sz="3200" i="0" u="none" dirty="0">
                <a:solidFill>
                  <a:srgbClr val="B6B700"/>
                </a:solidFill>
              </a:rPr>
              <a:t>Conflictmechanismen</a:t>
            </a:r>
          </a:p>
        </p:txBody>
      </p:sp>
      <p:sp>
        <p:nvSpPr>
          <p:cNvPr id="217091" name="Text Box 3"/>
          <p:cNvSpPr txBox="1">
            <a:spLocks noChangeArrowheads="1"/>
          </p:cNvSpPr>
          <p:nvPr/>
        </p:nvSpPr>
        <p:spPr bwMode="auto">
          <a:xfrm>
            <a:off x="546438" y="2348880"/>
            <a:ext cx="6629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54013" indent="-354013">
              <a:spcBef>
                <a:spcPts val="1200"/>
              </a:spcBef>
              <a:spcAft>
                <a:spcPts val="1200"/>
              </a:spcAft>
              <a:buClr>
                <a:srgbClr val="224736"/>
              </a:buClr>
              <a:buSzPct val="100000"/>
              <a:buFontTx/>
              <a:buChar char="•"/>
            </a:pPr>
            <a:r>
              <a:rPr lang="nl-NL" sz="2400" b="0" i="0" u="none" dirty="0">
                <a:solidFill>
                  <a:srgbClr val="224736"/>
                </a:solidFill>
              </a:rPr>
              <a:t> Krijgertje spelen</a:t>
            </a:r>
          </a:p>
          <a:p>
            <a:pPr marL="354013" indent="-354013">
              <a:spcBef>
                <a:spcPts val="1200"/>
              </a:spcBef>
              <a:spcAft>
                <a:spcPts val="1200"/>
              </a:spcAft>
              <a:buClr>
                <a:srgbClr val="224736"/>
              </a:buClr>
              <a:buSzPct val="100000"/>
              <a:buFontTx/>
              <a:buChar char="•"/>
            </a:pPr>
            <a:r>
              <a:rPr lang="nl-NL" sz="2400" b="0" i="0" u="none" dirty="0">
                <a:solidFill>
                  <a:srgbClr val="224736"/>
                </a:solidFill>
              </a:rPr>
              <a:t> De boom dikker maken</a:t>
            </a:r>
          </a:p>
          <a:p>
            <a:pPr marL="354013" indent="-354013">
              <a:spcBef>
                <a:spcPts val="1200"/>
              </a:spcBef>
              <a:spcAft>
                <a:spcPts val="1200"/>
              </a:spcAft>
              <a:buClr>
                <a:srgbClr val="224736"/>
              </a:buClr>
              <a:buSzPct val="100000"/>
              <a:buFontTx/>
              <a:buChar char="•"/>
            </a:pPr>
            <a:r>
              <a:rPr lang="nl-NL" sz="2400" b="0" i="0" u="none" dirty="0">
                <a:solidFill>
                  <a:srgbClr val="224736"/>
                </a:solidFill>
              </a:rPr>
              <a:t> Persoonlijk maken</a:t>
            </a:r>
          </a:p>
          <a:p>
            <a:pPr marL="354013" indent="-354013">
              <a:spcBef>
                <a:spcPts val="1200"/>
              </a:spcBef>
              <a:spcAft>
                <a:spcPts val="1200"/>
              </a:spcAft>
              <a:buClr>
                <a:srgbClr val="224736"/>
              </a:buClr>
              <a:buSzPct val="100000"/>
              <a:buFontTx/>
              <a:buChar char="•"/>
            </a:pPr>
            <a:r>
              <a:rPr lang="nl-NL" sz="2400" b="0" i="0" u="none" dirty="0">
                <a:solidFill>
                  <a:srgbClr val="224736"/>
                </a:solidFill>
              </a:rPr>
              <a:t> </a:t>
            </a:r>
            <a:r>
              <a:rPr lang="nl-NL" sz="2400" b="0" i="0" u="none" dirty="0" smtClean="0">
                <a:solidFill>
                  <a:srgbClr val="224736"/>
                </a:solidFill>
              </a:rPr>
              <a:t>Weglopen/deur </a:t>
            </a:r>
            <a:r>
              <a:rPr lang="nl-NL" sz="2400" b="0" i="0" u="none" dirty="0">
                <a:solidFill>
                  <a:srgbClr val="224736"/>
                </a:solidFill>
              </a:rPr>
              <a:t>vergrendelen</a:t>
            </a:r>
          </a:p>
          <a:p>
            <a:pPr marL="354013" indent="-354013">
              <a:spcBef>
                <a:spcPts val="1200"/>
              </a:spcBef>
              <a:spcAft>
                <a:spcPts val="1200"/>
              </a:spcAft>
              <a:buClr>
                <a:srgbClr val="224736"/>
              </a:buClr>
              <a:buSzPct val="100000"/>
              <a:buFontTx/>
              <a:buChar char="•"/>
            </a:pPr>
            <a:r>
              <a:rPr lang="nl-NL" sz="2400" b="0" i="0" u="none" dirty="0">
                <a:solidFill>
                  <a:srgbClr val="224736"/>
                </a:solidFill>
              </a:rPr>
              <a:t> Koude oorlog</a:t>
            </a:r>
          </a:p>
        </p:txBody>
      </p:sp>
      <p:pic>
        <p:nvPicPr>
          <p:cNvPr id="123908" name="Picture 4" descr="TN0132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9370" y="3301380"/>
            <a:ext cx="2012950"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242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17090">
                                            <p:txEl>
                                              <p:pRg st="0" end="0"/>
                                            </p:txEl>
                                          </p:spTgt>
                                        </p:tgtEl>
                                        <p:attrNameLst>
                                          <p:attrName>style.visibility</p:attrName>
                                        </p:attrNameLst>
                                      </p:cBhvr>
                                      <p:to>
                                        <p:strVal val="visible"/>
                                      </p:to>
                                    </p:set>
                                    <p:animEffect transition="in" filter="box(out)">
                                      <p:cBhvr>
                                        <p:cTn id="7" dur="500"/>
                                        <p:tgtEl>
                                          <p:spTgt spid="21709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17091">
                                            <p:txEl>
                                              <p:pRg st="0" end="0"/>
                                            </p:txEl>
                                          </p:spTgt>
                                        </p:tgtEl>
                                        <p:attrNameLst>
                                          <p:attrName>style.visibility</p:attrName>
                                        </p:attrNameLst>
                                      </p:cBhvr>
                                      <p:to>
                                        <p:strVal val="visible"/>
                                      </p:to>
                                    </p:set>
                                    <p:animEffect transition="in" filter="box(out)">
                                      <p:cBhvr>
                                        <p:cTn id="12" dur="500"/>
                                        <p:tgtEl>
                                          <p:spTgt spid="217091">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17091">
                                            <p:txEl>
                                              <p:pRg st="1" end="1"/>
                                            </p:txEl>
                                          </p:spTgt>
                                        </p:tgtEl>
                                        <p:attrNameLst>
                                          <p:attrName>style.visibility</p:attrName>
                                        </p:attrNameLst>
                                      </p:cBhvr>
                                      <p:to>
                                        <p:strVal val="visible"/>
                                      </p:to>
                                    </p:set>
                                    <p:animEffect transition="in" filter="box(out)">
                                      <p:cBhvr>
                                        <p:cTn id="17" dur="500"/>
                                        <p:tgtEl>
                                          <p:spTgt spid="217091">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17091">
                                            <p:txEl>
                                              <p:pRg st="2" end="2"/>
                                            </p:txEl>
                                          </p:spTgt>
                                        </p:tgtEl>
                                        <p:attrNameLst>
                                          <p:attrName>style.visibility</p:attrName>
                                        </p:attrNameLst>
                                      </p:cBhvr>
                                      <p:to>
                                        <p:strVal val="visible"/>
                                      </p:to>
                                    </p:set>
                                    <p:animEffect transition="in" filter="box(out)">
                                      <p:cBhvr>
                                        <p:cTn id="22" dur="500"/>
                                        <p:tgtEl>
                                          <p:spTgt spid="217091">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17091">
                                            <p:txEl>
                                              <p:pRg st="3" end="3"/>
                                            </p:txEl>
                                          </p:spTgt>
                                        </p:tgtEl>
                                        <p:attrNameLst>
                                          <p:attrName>style.visibility</p:attrName>
                                        </p:attrNameLst>
                                      </p:cBhvr>
                                      <p:to>
                                        <p:strVal val="visible"/>
                                      </p:to>
                                    </p:set>
                                    <p:animEffect transition="in" filter="box(out)">
                                      <p:cBhvr>
                                        <p:cTn id="27" dur="500"/>
                                        <p:tgtEl>
                                          <p:spTgt spid="217091">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17091">
                                            <p:txEl>
                                              <p:pRg st="4" end="4"/>
                                            </p:txEl>
                                          </p:spTgt>
                                        </p:tgtEl>
                                        <p:attrNameLst>
                                          <p:attrName>style.visibility</p:attrName>
                                        </p:attrNameLst>
                                      </p:cBhvr>
                                      <p:to>
                                        <p:strVal val="visible"/>
                                      </p:to>
                                    </p:set>
                                    <p:animEffect transition="in" filter="box(out)">
                                      <p:cBhvr>
                                        <p:cTn id="32" dur="500"/>
                                        <p:tgtEl>
                                          <p:spTgt spid="217091">
                                            <p:txEl>
                                              <p:pRg st="4" end="4"/>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0" grpId="0" build="p" autoUpdateAnimBg="0"/>
      <p:bldP spid="217091"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ext Box 2"/>
          <p:cNvSpPr txBox="1">
            <a:spLocks noChangeArrowheads="1"/>
          </p:cNvSpPr>
          <p:nvPr/>
        </p:nvSpPr>
        <p:spPr bwMode="auto">
          <a:xfrm>
            <a:off x="505544" y="620688"/>
            <a:ext cx="716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sz="3200" i="0" u="none" dirty="0">
                <a:solidFill>
                  <a:srgbClr val="B6B700"/>
                </a:solidFill>
              </a:rPr>
              <a:t>Conflictstijlen</a:t>
            </a:r>
          </a:p>
        </p:txBody>
      </p:sp>
      <p:sp>
        <p:nvSpPr>
          <p:cNvPr id="219139" name="Text Box 3"/>
          <p:cNvSpPr txBox="1">
            <a:spLocks noChangeArrowheads="1"/>
          </p:cNvSpPr>
          <p:nvPr/>
        </p:nvSpPr>
        <p:spPr bwMode="auto">
          <a:xfrm>
            <a:off x="560784" y="1844824"/>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sz="2400" i="0" u="none" dirty="0">
                <a:solidFill>
                  <a:srgbClr val="224736"/>
                </a:solidFill>
              </a:rPr>
              <a:t>Relatie</a:t>
            </a:r>
            <a:r>
              <a:rPr lang="nl-NL" sz="2400" b="0" i="0" u="none" dirty="0">
                <a:solidFill>
                  <a:srgbClr val="224736"/>
                </a:solidFill>
              </a:rPr>
              <a:t> versus </a:t>
            </a:r>
            <a:r>
              <a:rPr lang="nl-NL" sz="2400" i="0" u="none" dirty="0">
                <a:solidFill>
                  <a:srgbClr val="224736"/>
                </a:solidFill>
              </a:rPr>
              <a:t>Resultaat</a:t>
            </a:r>
          </a:p>
        </p:txBody>
      </p:sp>
      <p:sp>
        <p:nvSpPr>
          <p:cNvPr id="219140" name="Text Box 4"/>
          <p:cNvSpPr txBox="1">
            <a:spLocks noChangeArrowheads="1"/>
          </p:cNvSpPr>
          <p:nvPr/>
        </p:nvSpPr>
        <p:spPr bwMode="auto">
          <a:xfrm>
            <a:off x="560784" y="2306642"/>
            <a:ext cx="7139136"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54013" indent="-354013">
              <a:spcBef>
                <a:spcPts val="600"/>
              </a:spcBef>
              <a:buSzPct val="100000"/>
              <a:buFontTx/>
              <a:buChar char="•"/>
            </a:pPr>
            <a:r>
              <a:rPr lang="nl-NL" sz="2400" b="0" i="0" u="none" dirty="0">
                <a:solidFill>
                  <a:srgbClr val="224736"/>
                </a:solidFill>
              </a:rPr>
              <a:t> Ontlopen</a:t>
            </a:r>
          </a:p>
          <a:p>
            <a:pPr marL="354013" indent="-354013">
              <a:spcBef>
                <a:spcPts val="600"/>
              </a:spcBef>
              <a:buSzPct val="100000"/>
              <a:buFontTx/>
              <a:buChar char="•"/>
            </a:pPr>
            <a:r>
              <a:rPr lang="nl-NL" sz="2400" b="0" i="0" u="none" dirty="0">
                <a:solidFill>
                  <a:srgbClr val="224736"/>
                </a:solidFill>
              </a:rPr>
              <a:t> Toegeven</a:t>
            </a:r>
          </a:p>
          <a:p>
            <a:pPr marL="354013" indent="-354013">
              <a:spcBef>
                <a:spcPts val="600"/>
              </a:spcBef>
              <a:buSzPct val="100000"/>
              <a:buFontTx/>
              <a:buChar char="•"/>
            </a:pPr>
            <a:r>
              <a:rPr lang="nl-NL" sz="2400" b="0" i="0" u="none" dirty="0">
                <a:solidFill>
                  <a:srgbClr val="224736"/>
                </a:solidFill>
              </a:rPr>
              <a:t> Doordrukken</a:t>
            </a:r>
          </a:p>
          <a:p>
            <a:pPr marL="354013" indent="-354013">
              <a:spcBef>
                <a:spcPts val="600"/>
              </a:spcBef>
              <a:buSzPct val="100000"/>
              <a:buFontTx/>
              <a:buChar char="•"/>
            </a:pPr>
            <a:r>
              <a:rPr lang="nl-NL" sz="2400" b="0" i="0" u="none" dirty="0">
                <a:solidFill>
                  <a:srgbClr val="224736"/>
                </a:solidFill>
              </a:rPr>
              <a:t> Gulden middenweg</a:t>
            </a:r>
          </a:p>
          <a:p>
            <a:pPr marL="354013" indent="-354013">
              <a:spcBef>
                <a:spcPts val="600"/>
              </a:spcBef>
              <a:buSzPct val="100000"/>
              <a:buFontTx/>
              <a:buChar char="•"/>
            </a:pPr>
            <a:r>
              <a:rPr lang="nl-NL" sz="2400" b="0" i="0" u="none" dirty="0" smtClean="0">
                <a:solidFill>
                  <a:srgbClr val="224736"/>
                </a:solidFill>
              </a:rPr>
              <a:t> Probleem oplossend handelen</a:t>
            </a:r>
          </a:p>
          <a:p>
            <a:pPr>
              <a:spcBef>
                <a:spcPts val="1200"/>
              </a:spcBef>
            </a:pPr>
            <a:r>
              <a:rPr lang="nl-NL" sz="2400" b="0" i="0" u="none" dirty="0" smtClean="0">
                <a:solidFill>
                  <a:srgbClr val="224736"/>
                </a:solidFill>
              </a:rPr>
              <a:t>Belangrijk is het zoeken naar oplossingen waarmee een optimaal evenwicht wordt bereikt tussen </a:t>
            </a:r>
            <a:r>
              <a:rPr lang="nl-NL" sz="2400" i="0" u="none" dirty="0" smtClean="0">
                <a:solidFill>
                  <a:srgbClr val="224736"/>
                </a:solidFill>
              </a:rPr>
              <a:t>jezelf</a:t>
            </a:r>
            <a:r>
              <a:rPr lang="nl-NL" sz="2400" b="0" i="0" u="none" dirty="0" smtClean="0">
                <a:solidFill>
                  <a:srgbClr val="224736"/>
                </a:solidFill>
              </a:rPr>
              <a:t>, de </a:t>
            </a:r>
            <a:r>
              <a:rPr lang="nl-NL" sz="2400" i="0" u="none" dirty="0" smtClean="0">
                <a:solidFill>
                  <a:srgbClr val="224736"/>
                </a:solidFill>
              </a:rPr>
              <a:t>anderen</a:t>
            </a:r>
            <a:r>
              <a:rPr lang="nl-NL" sz="2400" b="0" i="0" u="none" dirty="0" smtClean="0">
                <a:solidFill>
                  <a:srgbClr val="224736"/>
                </a:solidFill>
              </a:rPr>
              <a:t>, de </a:t>
            </a:r>
            <a:r>
              <a:rPr lang="nl-NL" sz="2400" i="0" u="none" dirty="0" smtClean="0">
                <a:solidFill>
                  <a:srgbClr val="224736"/>
                </a:solidFill>
              </a:rPr>
              <a:t>situatie</a:t>
            </a:r>
            <a:r>
              <a:rPr lang="nl-NL" sz="2400" b="0" i="0" u="none" dirty="0" smtClean="0">
                <a:solidFill>
                  <a:srgbClr val="224736"/>
                </a:solidFill>
              </a:rPr>
              <a:t> en             de </a:t>
            </a:r>
            <a:r>
              <a:rPr lang="nl-NL" sz="2400" i="0" u="none" dirty="0" smtClean="0">
                <a:solidFill>
                  <a:srgbClr val="224736"/>
                </a:solidFill>
              </a:rPr>
              <a:t>gevolgen</a:t>
            </a:r>
            <a:r>
              <a:rPr lang="nl-NL" sz="2400" b="0" i="0" u="none" dirty="0" smtClean="0">
                <a:solidFill>
                  <a:srgbClr val="224736"/>
                </a:solidFill>
              </a:rPr>
              <a:t>!</a:t>
            </a:r>
            <a:endParaRPr lang="nl-NL" sz="2400" b="0" i="0" u="none" dirty="0">
              <a:solidFill>
                <a:srgbClr val="224736"/>
              </a:solidFill>
            </a:endParaRPr>
          </a:p>
        </p:txBody>
      </p:sp>
    </p:spTree>
    <p:extLst>
      <p:ext uri="{BB962C8B-B14F-4D97-AF65-F5344CB8AC3E}">
        <p14:creationId xmlns:p14="http://schemas.microsoft.com/office/powerpoint/2010/main" val="3860661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19138">
                                            <p:txEl>
                                              <p:pRg st="0" end="0"/>
                                            </p:txEl>
                                          </p:spTgt>
                                        </p:tgtEl>
                                        <p:attrNameLst>
                                          <p:attrName>style.visibility</p:attrName>
                                        </p:attrNameLst>
                                      </p:cBhvr>
                                      <p:to>
                                        <p:strVal val="visible"/>
                                      </p:to>
                                    </p:set>
                                    <p:animEffect transition="in" filter="box(out)">
                                      <p:cBhvr>
                                        <p:cTn id="7" dur="500"/>
                                        <p:tgtEl>
                                          <p:spTgt spid="21913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19139">
                                            <p:txEl>
                                              <p:pRg st="0" end="0"/>
                                            </p:txEl>
                                          </p:spTgt>
                                        </p:tgtEl>
                                        <p:attrNameLst>
                                          <p:attrName>style.visibility</p:attrName>
                                        </p:attrNameLst>
                                      </p:cBhvr>
                                      <p:to>
                                        <p:strVal val="visible"/>
                                      </p:to>
                                    </p:set>
                                    <p:animEffect transition="in" filter="box(out)">
                                      <p:cBhvr>
                                        <p:cTn id="12" dur="500"/>
                                        <p:tgtEl>
                                          <p:spTgt spid="219139">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19140">
                                            <p:txEl>
                                              <p:pRg st="0" end="0"/>
                                            </p:txEl>
                                          </p:spTgt>
                                        </p:tgtEl>
                                        <p:attrNameLst>
                                          <p:attrName>style.visibility</p:attrName>
                                        </p:attrNameLst>
                                      </p:cBhvr>
                                      <p:to>
                                        <p:strVal val="visible"/>
                                      </p:to>
                                    </p:set>
                                    <p:animEffect transition="in" filter="box(out)">
                                      <p:cBhvr>
                                        <p:cTn id="17" dur="500"/>
                                        <p:tgtEl>
                                          <p:spTgt spid="219140">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19140">
                                            <p:txEl>
                                              <p:pRg st="1" end="1"/>
                                            </p:txEl>
                                          </p:spTgt>
                                        </p:tgtEl>
                                        <p:attrNameLst>
                                          <p:attrName>style.visibility</p:attrName>
                                        </p:attrNameLst>
                                      </p:cBhvr>
                                      <p:to>
                                        <p:strVal val="visible"/>
                                      </p:to>
                                    </p:set>
                                    <p:animEffect transition="in" filter="box(out)">
                                      <p:cBhvr>
                                        <p:cTn id="22" dur="500"/>
                                        <p:tgtEl>
                                          <p:spTgt spid="219140">
                                            <p:txEl>
                                              <p:pRg st="1" end="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19140">
                                            <p:txEl>
                                              <p:pRg st="2" end="2"/>
                                            </p:txEl>
                                          </p:spTgt>
                                        </p:tgtEl>
                                        <p:attrNameLst>
                                          <p:attrName>style.visibility</p:attrName>
                                        </p:attrNameLst>
                                      </p:cBhvr>
                                      <p:to>
                                        <p:strVal val="visible"/>
                                      </p:to>
                                    </p:set>
                                    <p:animEffect transition="in" filter="box(out)">
                                      <p:cBhvr>
                                        <p:cTn id="27" dur="500"/>
                                        <p:tgtEl>
                                          <p:spTgt spid="219140">
                                            <p:txEl>
                                              <p:pRg st="2" end="2"/>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19140">
                                            <p:txEl>
                                              <p:pRg st="3" end="3"/>
                                            </p:txEl>
                                          </p:spTgt>
                                        </p:tgtEl>
                                        <p:attrNameLst>
                                          <p:attrName>style.visibility</p:attrName>
                                        </p:attrNameLst>
                                      </p:cBhvr>
                                      <p:to>
                                        <p:strVal val="visible"/>
                                      </p:to>
                                    </p:set>
                                    <p:animEffect transition="in" filter="box(out)">
                                      <p:cBhvr>
                                        <p:cTn id="32" dur="500"/>
                                        <p:tgtEl>
                                          <p:spTgt spid="219140">
                                            <p:txEl>
                                              <p:pRg st="3" end="3"/>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19140">
                                            <p:txEl>
                                              <p:pRg st="4" end="4"/>
                                            </p:txEl>
                                          </p:spTgt>
                                        </p:tgtEl>
                                        <p:attrNameLst>
                                          <p:attrName>style.visibility</p:attrName>
                                        </p:attrNameLst>
                                      </p:cBhvr>
                                      <p:to>
                                        <p:strVal val="visible"/>
                                      </p:to>
                                    </p:set>
                                    <p:animEffect transition="in" filter="box(out)">
                                      <p:cBhvr>
                                        <p:cTn id="37" dur="500"/>
                                        <p:tgtEl>
                                          <p:spTgt spid="219140">
                                            <p:txEl>
                                              <p:pRg st="4" end="4"/>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219140">
                                            <p:txEl>
                                              <p:pRg st="5" end="5"/>
                                            </p:txEl>
                                          </p:spTgt>
                                        </p:tgtEl>
                                        <p:attrNameLst>
                                          <p:attrName>style.visibility</p:attrName>
                                        </p:attrNameLst>
                                      </p:cBhvr>
                                      <p:to>
                                        <p:strVal val="visible"/>
                                      </p:to>
                                    </p:set>
                                    <p:animEffect transition="in" filter="box(out)">
                                      <p:cBhvr>
                                        <p:cTn id="42" dur="500"/>
                                        <p:tgtEl>
                                          <p:spTgt spid="219140">
                                            <p:txEl>
                                              <p:pRg st="5" end="5"/>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8" grpId="0" build="p" autoUpdateAnimBg="0"/>
      <p:bldP spid="219139" grpId="0" build="p" autoUpdateAnimBg="0"/>
      <p:bldP spid="219140"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539552" y="620688"/>
            <a:ext cx="81724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0"/>
              </a:spcBef>
            </a:pPr>
            <a:r>
              <a:rPr lang="en-US" sz="2800" i="0" u="none" dirty="0" err="1">
                <a:solidFill>
                  <a:srgbClr val="B6B700"/>
                </a:solidFill>
              </a:rPr>
              <a:t>Onderhandelen</a:t>
            </a:r>
            <a:r>
              <a:rPr lang="en-US" sz="2800" i="0" u="none" dirty="0">
                <a:solidFill>
                  <a:srgbClr val="B6B700"/>
                </a:solidFill>
              </a:rPr>
              <a:t> </a:t>
            </a:r>
            <a:r>
              <a:rPr lang="en-US" sz="2800" i="0" u="none" dirty="0" err="1">
                <a:solidFill>
                  <a:srgbClr val="B6B700"/>
                </a:solidFill>
              </a:rPr>
              <a:t>volgens</a:t>
            </a:r>
            <a:r>
              <a:rPr lang="en-US" sz="2800" i="0" u="none" dirty="0">
                <a:solidFill>
                  <a:srgbClr val="B6B700"/>
                </a:solidFill>
              </a:rPr>
              <a:t> </a:t>
            </a:r>
          </a:p>
          <a:p>
            <a:pPr>
              <a:spcBef>
                <a:spcPct val="0"/>
              </a:spcBef>
            </a:pPr>
            <a:r>
              <a:rPr lang="en-US" sz="2800" i="0" u="none" dirty="0">
                <a:solidFill>
                  <a:srgbClr val="B6B700"/>
                </a:solidFill>
              </a:rPr>
              <a:t>“Win – Win” model</a:t>
            </a:r>
            <a:endParaRPr lang="nl-NL" sz="2800" i="0" u="none" dirty="0">
              <a:solidFill>
                <a:srgbClr val="B6B700"/>
              </a:solidFill>
            </a:endParaRPr>
          </a:p>
        </p:txBody>
      </p:sp>
      <p:sp>
        <p:nvSpPr>
          <p:cNvPr id="306179" name="Text Box 3"/>
          <p:cNvSpPr txBox="1">
            <a:spLocks noChangeArrowheads="1"/>
          </p:cNvSpPr>
          <p:nvPr/>
        </p:nvSpPr>
        <p:spPr bwMode="auto">
          <a:xfrm>
            <a:off x="611218" y="1844824"/>
            <a:ext cx="691311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b="0" i="0" u="none" dirty="0">
                <a:solidFill>
                  <a:srgbClr val="224736"/>
                </a:solidFill>
                <a:latin typeface="Arial" panose="020B0604020202020204" pitchFamily="34" charset="0"/>
                <a:cs typeface="Arial" panose="020B0604020202020204" pitchFamily="34" charset="0"/>
              </a:rPr>
              <a:t>Betrekking </a:t>
            </a:r>
            <a:r>
              <a:rPr lang="nl-NL" b="0" i="0" u="none" dirty="0">
                <a:solidFill>
                  <a:srgbClr val="224736"/>
                </a:solidFill>
                <a:latin typeface="Arial" panose="020B0604020202020204" pitchFamily="34" charset="0"/>
                <a:cs typeface="Arial" panose="020B0604020202020204" pitchFamily="34" charset="0"/>
                <a:sym typeface="Wingdings" pitchFamily="2" charset="2"/>
              </a:rPr>
              <a:t> gericht op </a:t>
            </a:r>
            <a:r>
              <a:rPr lang="nl-NL" i="0" u="none" dirty="0">
                <a:solidFill>
                  <a:srgbClr val="224736"/>
                </a:solidFill>
                <a:latin typeface="Arial" panose="020B0604020202020204" pitchFamily="34" charset="0"/>
                <a:cs typeface="Arial" panose="020B0604020202020204" pitchFamily="34" charset="0"/>
                <a:sym typeface="Wingdings" pitchFamily="2" charset="2"/>
              </a:rPr>
              <a:t>samenwerking</a:t>
            </a:r>
          </a:p>
          <a:p>
            <a:r>
              <a:rPr lang="nl-NL" b="0" i="0" u="none" dirty="0">
                <a:solidFill>
                  <a:srgbClr val="224736"/>
                </a:solidFill>
                <a:latin typeface="Arial" panose="020B0604020202020204" pitchFamily="34" charset="0"/>
                <a:cs typeface="Arial" panose="020B0604020202020204" pitchFamily="34" charset="0"/>
                <a:sym typeface="Wingdings" pitchFamily="2" charset="2"/>
              </a:rPr>
              <a:t>Inhoud        erachter komen welke belangen er </a:t>
            </a:r>
            <a:r>
              <a:rPr lang="nl-NL" b="0" i="0" u="none" dirty="0" smtClean="0">
                <a:solidFill>
                  <a:srgbClr val="224736"/>
                </a:solidFill>
                <a:latin typeface="Arial" panose="020B0604020202020204" pitchFamily="34" charset="0"/>
                <a:cs typeface="Arial" panose="020B0604020202020204" pitchFamily="34" charset="0"/>
                <a:sym typeface="Wingdings" pitchFamily="2" charset="2"/>
              </a:rPr>
              <a:t>	          	          spelen </a:t>
            </a:r>
            <a:r>
              <a:rPr lang="nl-NL" b="0" i="0" u="none" dirty="0">
                <a:solidFill>
                  <a:srgbClr val="224736"/>
                </a:solidFill>
                <a:latin typeface="Arial" panose="020B0604020202020204" pitchFamily="34" charset="0"/>
                <a:cs typeface="Arial" panose="020B0604020202020204" pitchFamily="34" charset="0"/>
                <a:sym typeface="Wingdings" pitchFamily="2" charset="2"/>
              </a:rPr>
              <a:t>of met welke zorgen mensen zitten.</a:t>
            </a:r>
            <a:r>
              <a:rPr lang="nl-NL" sz="1800" b="0" i="0" u="none" dirty="0">
                <a:solidFill>
                  <a:srgbClr val="224736"/>
                </a:solidFill>
                <a:latin typeface="Arial" panose="020B0604020202020204" pitchFamily="34" charset="0"/>
                <a:cs typeface="Arial" panose="020B0604020202020204" pitchFamily="34" charset="0"/>
                <a:sym typeface="Wingdings" pitchFamily="2" charset="2"/>
              </a:rPr>
              <a:t>       </a:t>
            </a:r>
            <a:endParaRPr lang="nl-NL" sz="1800" b="0" i="0" u="none" dirty="0">
              <a:solidFill>
                <a:srgbClr val="224736"/>
              </a:solidFill>
              <a:latin typeface="Arial" panose="020B0604020202020204" pitchFamily="34" charset="0"/>
              <a:cs typeface="Arial" panose="020B0604020202020204" pitchFamily="34" charset="0"/>
            </a:endParaRPr>
          </a:p>
        </p:txBody>
      </p:sp>
      <p:sp>
        <p:nvSpPr>
          <p:cNvPr id="306180" name="Text Box 4"/>
          <p:cNvSpPr txBox="1">
            <a:spLocks noChangeArrowheads="1"/>
          </p:cNvSpPr>
          <p:nvPr/>
        </p:nvSpPr>
        <p:spPr bwMode="auto">
          <a:xfrm>
            <a:off x="611218" y="3119477"/>
            <a:ext cx="5165694"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0"/>
              </a:spcBef>
            </a:pPr>
            <a:r>
              <a:rPr lang="nl-NL" i="0" u="none" dirty="0">
                <a:solidFill>
                  <a:srgbClr val="224736"/>
                </a:solidFill>
                <a:latin typeface="Arial" panose="020B0604020202020204" pitchFamily="34" charset="0"/>
                <a:cs typeface="Arial" panose="020B0604020202020204" pitchFamily="34" charset="0"/>
              </a:rPr>
              <a:t>5 stappen (W. </a:t>
            </a:r>
            <a:r>
              <a:rPr lang="nl-NL" i="0" u="none" dirty="0" err="1">
                <a:solidFill>
                  <a:srgbClr val="224736"/>
                </a:solidFill>
                <a:latin typeface="Arial" panose="020B0604020202020204" pitchFamily="34" charset="0"/>
                <a:cs typeface="Arial" panose="020B0604020202020204" pitchFamily="34" charset="0"/>
              </a:rPr>
              <a:t>Ury</a:t>
            </a:r>
            <a:r>
              <a:rPr lang="nl-NL" i="0" u="none" dirty="0">
                <a:solidFill>
                  <a:srgbClr val="224736"/>
                </a:solidFill>
                <a:latin typeface="Arial" panose="020B0604020202020204" pitchFamily="34" charset="0"/>
                <a:cs typeface="Arial" panose="020B0604020202020204" pitchFamily="34" charset="0"/>
              </a:rPr>
              <a:t>):</a:t>
            </a:r>
          </a:p>
          <a:p>
            <a:pPr>
              <a:spcBef>
                <a:spcPct val="0"/>
              </a:spcBef>
              <a:buFontTx/>
              <a:buAutoNum type="romanUcPeriod"/>
            </a:pPr>
            <a:r>
              <a:rPr lang="nl-NL" b="0" i="0" u="none" dirty="0">
                <a:solidFill>
                  <a:srgbClr val="224736"/>
                </a:solidFill>
                <a:latin typeface="Arial" panose="020B0604020202020204" pitchFamily="34" charset="0"/>
                <a:cs typeface="Arial" panose="020B0604020202020204" pitchFamily="34" charset="0"/>
              </a:rPr>
              <a:t>Begin niet met uw eigen standpunt, doe een stap opzij.</a:t>
            </a:r>
          </a:p>
          <a:p>
            <a:pPr>
              <a:spcBef>
                <a:spcPct val="0"/>
              </a:spcBef>
              <a:buFontTx/>
              <a:buAutoNum type="romanUcPeriod"/>
            </a:pPr>
            <a:r>
              <a:rPr lang="nl-NL" b="0" i="0" u="none" dirty="0">
                <a:solidFill>
                  <a:srgbClr val="224736"/>
                </a:solidFill>
                <a:latin typeface="Arial" panose="020B0604020202020204" pitchFamily="34" charset="0"/>
                <a:cs typeface="Arial" panose="020B0604020202020204" pitchFamily="34" charset="0"/>
              </a:rPr>
              <a:t>Richt u eerst op de persoon, daarna op het probleem.</a:t>
            </a:r>
          </a:p>
          <a:p>
            <a:pPr>
              <a:spcBef>
                <a:spcPct val="0"/>
              </a:spcBef>
              <a:buFontTx/>
              <a:buAutoNum type="romanUcPeriod"/>
            </a:pPr>
            <a:r>
              <a:rPr lang="nl-NL" b="0" i="0" u="none" dirty="0">
                <a:solidFill>
                  <a:srgbClr val="224736"/>
                </a:solidFill>
                <a:latin typeface="Arial" panose="020B0604020202020204" pitchFamily="34" charset="0"/>
                <a:cs typeface="Arial" panose="020B0604020202020204" pitchFamily="34" charset="0"/>
              </a:rPr>
              <a:t>Richt u zich op belangen van uzelf en van de ander.</a:t>
            </a:r>
          </a:p>
          <a:p>
            <a:pPr>
              <a:spcBef>
                <a:spcPct val="0"/>
              </a:spcBef>
              <a:buFontTx/>
              <a:buAutoNum type="romanUcPeriod"/>
            </a:pPr>
            <a:r>
              <a:rPr lang="nl-NL" b="0" i="0" u="none" dirty="0">
                <a:solidFill>
                  <a:srgbClr val="224736"/>
                </a:solidFill>
                <a:latin typeface="Arial" panose="020B0604020202020204" pitchFamily="34" charset="0"/>
                <a:cs typeface="Arial" panose="020B0604020202020204" pitchFamily="34" charset="0"/>
              </a:rPr>
              <a:t>Weeg alternatieven af, stel keuzes voor.</a:t>
            </a:r>
          </a:p>
          <a:p>
            <a:pPr>
              <a:spcBef>
                <a:spcPct val="0"/>
              </a:spcBef>
              <a:buFontTx/>
              <a:buAutoNum type="romanUcPeriod"/>
            </a:pPr>
            <a:r>
              <a:rPr lang="nl-NL" b="0" i="0" u="none" dirty="0">
                <a:solidFill>
                  <a:srgbClr val="224736"/>
                </a:solidFill>
                <a:latin typeface="Arial" panose="020B0604020202020204" pitchFamily="34" charset="0"/>
                <a:cs typeface="Arial" panose="020B0604020202020204" pitchFamily="34" charset="0"/>
              </a:rPr>
              <a:t>Baseer het resultaat op objectieve criteria, maar blijf redelijk. </a:t>
            </a:r>
          </a:p>
        </p:txBody>
      </p:sp>
      <p:pic>
        <p:nvPicPr>
          <p:cNvPr id="306181" name="Picture 5" descr="BD0497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4032" y="5157192"/>
            <a:ext cx="15382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292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306181"/>
                                        </p:tgtEl>
                                        <p:attrNameLst>
                                          <p:attrName>style.visibility</p:attrName>
                                        </p:attrNameLst>
                                      </p:cBhvr>
                                      <p:to>
                                        <p:strVal val="visible"/>
                                      </p:to>
                                    </p:set>
                                    <p:anim calcmode="lin" valueType="num">
                                      <p:cBhvr>
                                        <p:cTn id="7" dur="5000" fill="hold"/>
                                        <p:tgtEl>
                                          <p:spTgt spid="306181"/>
                                        </p:tgtEl>
                                        <p:attrNameLst>
                                          <p:attrName>ppt_w</p:attrName>
                                        </p:attrNameLst>
                                      </p:cBhvr>
                                      <p:tavLst>
                                        <p:tav tm="0" fmla="#ppt_w*sin(2.5*pi*$)">
                                          <p:val>
                                            <p:fltVal val="0"/>
                                          </p:val>
                                        </p:tav>
                                        <p:tav tm="100000">
                                          <p:val>
                                            <p:fltVal val="1"/>
                                          </p:val>
                                        </p:tav>
                                      </p:tavLst>
                                    </p:anim>
                                    <p:anim calcmode="lin" valueType="num">
                                      <p:cBhvr>
                                        <p:cTn id="8" dur="5000" fill="hold"/>
                                        <p:tgtEl>
                                          <p:spTgt spid="30618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306179">
                                            <p:txEl>
                                              <p:pRg st="0" end="0"/>
                                            </p:txEl>
                                          </p:spTgt>
                                        </p:tgtEl>
                                        <p:attrNameLst>
                                          <p:attrName>style.visibility</p:attrName>
                                        </p:attrNameLst>
                                      </p:cBhvr>
                                      <p:to>
                                        <p:strVal val="visible"/>
                                      </p:to>
                                    </p:set>
                                    <p:anim calcmode="lin" valueType="num">
                                      <p:cBhvr additive="base">
                                        <p:cTn id="13" dur="300" fill="hold"/>
                                        <p:tgtEl>
                                          <p:spTgt spid="306179">
                                            <p:txEl>
                                              <p:pRg st="0" end="0"/>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30617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306179">
                                            <p:txEl>
                                              <p:pRg st="1" end="1"/>
                                            </p:txEl>
                                          </p:spTgt>
                                        </p:tgtEl>
                                        <p:attrNameLst>
                                          <p:attrName>style.visibility</p:attrName>
                                        </p:attrNameLst>
                                      </p:cBhvr>
                                      <p:to>
                                        <p:strVal val="visible"/>
                                      </p:to>
                                    </p:set>
                                    <p:anim calcmode="lin" valueType="num">
                                      <p:cBhvr additive="base">
                                        <p:cTn id="19" dur="300" fill="hold"/>
                                        <p:tgtEl>
                                          <p:spTgt spid="306179">
                                            <p:txEl>
                                              <p:pRg st="1" end="1"/>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30617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iterate type="wd">
                                    <p:tmPct val="100000"/>
                                  </p:iterate>
                                  <p:childTnLst>
                                    <p:set>
                                      <p:cBhvr>
                                        <p:cTn id="24" dur="1" fill="hold">
                                          <p:stCondLst>
                                            <p:cond delay="0"/>
                                          </p:stCondLst>
                                        </p:cTn>
                                        <p:tgtEl>
                                          <p:spTgt spid="306180">
                                            <p:txEl>
                                              <p:pRg st="0" end="0"/>
                                            </p:txEl>
                                          </p:spTgt>
                                        </p:tgtEl>
                                        <p:attrNameLst>
                                          <p:attrName>style.visibility</p:attrName>
                                        </p:attrNameLst>
                                      </p:cBhvr>
                                      <p:to>
                                        <p:strVal val="visible"/>
                                      </p:to>
                                    </p:set>
                                    <p:anim calcmode="lin" valueType="num">
                                      <p:cBhvr additive="base">
                                        <p:cTn id="25" dur="300" fill="hold"/>
                                        <p:tgtEl>
                                          <p:spTgt spid="306180">
                                            <p:txEl>
                                              <p:pRg st="0" end="0"/>
                                            </p:txEl>
                                          </p:spTgt>
                                        </p:tgtEl>
                                        <p:attrNameLst>
                                          <p:attrName>ppt_x</p:attrName>
                                        </p:attrNameLst>
                                      </p:cBhvr>
                                      <p:tavLst>
                                        <p:tav tm="0">
                                          <p:val>
                                            <p:strVal val="#ppt_x"/>
                                          </p:val>
                                        </p:tav>
                                        <p:tav tm="100000">
                                          <p:val>
                                            <p:strVal val="#ppt_x"/>
                                          </p:val>
                                        </p:tav>
                                      </p:tavLst>
                                    </p:anim>
                                    <p:anim calcmode="lin" valueType="num">
                                      <p:cBhvr additive="base">
                                        <p:cTn id="26" dur="300" fill="hold"/>
                                        <p:tgtEl>
                                          <p:spTgt spid="30618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iterate type="wd">
                                    <p:tmPct val="100000"/>
                                  </p:iterate>
                                  <p:childTnLst>
                                    <p:set>
                                      <p:cBhvr>
                                        <p:cTn id="30" dur="1" fill="hold">
                                          <p:stCondLst>
                                            <p:cond delay="0"/>
                                          </p:stCondLst>
                                        </p:cTn>
                                        <p:tgtEl>
                                          <p:spTgt spid="306180">
                                            <p:txEl>
                                              <p:pRg st="1" end="1"/>
                                            </p:txEl>
                                          </p:spTgt>
                                        </p:tgtEl>
                                        <p:attrNameLst>
                                          <p:attrName>style.visibility</p:attrName>
                                        </p:attrNameLst>
                                      </p:cBhvr>
                                      <p:to>
                                        <p:strVal val="visible"/>
                                      </p:to>
                                    </p:set>
                                    <p:anim calcmode="lin" valueType="num">
                                      <p:cBhvr additive="base">
                                        <p:cTn id="31" dur="300" fill="hold"/>
                                        <p:tgtEl>
                                          <p:spTgt spid="306180">
                                            <p:txEl>
                                              <p:pRg st="1" end="1"/>
                                            </p:txEl>
                                          </p:spTgt>
                                        </p:tgtEl>
                                        <p:attrNameLst>
                                          <p:attrName>ppt_x</p:attrName>
                                        </p:attrNameLst>
                                      </p:cBhvr>
                                      <p:tavLst>
                                        <p:tav tm="0">
                                          <p:val>
                                            <p:strVal val="#ppt_x"/>
                                          </p:val>
                                        </p:tav>
                                        <p:tav tm="100000">
                                          <p:val>
                                            <p:strVal val="#ppt_x"/>
                                          </p:val>
                                        </p:tav>
                                      </p:tavLst>
                                    </p:anim>
                                    <p:anim calcmode="lin" valueType="num">
                                      <p:cBhvr additive="base">
                                        <p:cTn id="32" dur="300" fill="hold"/>
                                        <p:tgtEl>
                                          <p:spTgt spid="306180">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iterate type="wd">
                                    <p:tmPct val="100000"/>
                                  </p:iterate>
                                  <p:childTnLst>
                                    <p:set>
                                      <p:cBhvr>
                                        <p:cTn id="36" dur="1" fill="hold">
                                          <p:stCondLst>
                                            <p:cond delay="0"/>
                                          </p:stCondLst>
                                        </p:cTn>
                                        <p:tgtEl>
                                          <p:spTgt spid="306180">
                                            <p:txEl>
                                              <p:pRg st="2" end="2"/>
                                            </p:txEl>
                                          </p:spTgt>
                                        </p:tgtEl>
                                        <p:attrNameLst>
                                          <p:attrName>style.visibility</p:attrName>
                                        </p:attrNameLst>
                                      </p:cBhvr>
                                      <p:to>
                                        <p:strVal val="visible"/>
                                      </p:to>
                                    </p:set>
                                    <p:anim calcmode="lin" valueType="num">
                                      <p:cBhvr additive="base">
                                        <p:cTn id="37" dur="300" fill="hold"/>
                                        <p:tgtEl>
                                          <p:spTgt spid="306180">
                                            <p:txEl>
                                              <p:pRg st="2" end="2"/>
                                            </p:txEl>
                                          </p:spTgt>
                                        </p:tgtEl>
                                        <p:attrNameLst>
                                          <p:attrName>ppt_x</p:attrName>
                                        </p:attrNameLst>
                                      </p:cBhvr>
                                      <p:tavLst>
                                        <p:tav tm="0">
                                          <p:val>
                                            <p:strVal val="#ppt_x"/>
                                          </p:val>
                                        </p:tav>
                                        <p:tav tm="100000">
                                          <p:val>
                                            <p:strVal val="#ppt_x"/>
                                          </p:val>
                                        </p:tav>
                                      </p:tavLst>
                                    </p:anim>
                                    <p:anim calcmode="lin" valueType="num">
                                      <p:cBhvr additive="base">
                                        <p:cTn id="38" dur="300" fill="hold"/>
                                        <p:tgtEl>
                                          <p:spTgt spid="306180">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iterate type="wd">
                                    <p:tmPct val="100000"/>
                                  </p:iterate>
                                  <p:childTnLst>
                                    <p:set>
                                      <p:cBhvr>
                                        <p:cTn id="42" dur="1" fill="hold">
                                          <p:stCondLst>
                                            <p:cond delay="0"/>
                                          </p:stCondLst>
                                        </p:cTn>
                                        <p:tgtEl>
                                          <p:spTgt spid="306180">
                                            <p:txEl>
                                              <p:pRg st="3" end="3"/>
                                            </p:txEl>
                                          </p:spTgt>
                                        </p:tgtEl>
                                        <p:attrNameLst>
                                          <p:attrName>style.visibility</p:attrName>
                                        </p:attrNameLst>
                                      </p:cBhvr>
                                      <p:to>
                                        <p:strVal val="visible"/>
                                      </p:to>
                                    </p:set>
                                    <p:anim calcmode="lin" valueType="num">
                                      <p:cBhvr additive="base">
                                        <p:cTn id="43" dur="300" fill="hold"/>
                                        <p:tgtEl>
                                          <p:spTgt spid="306180">
                                            <p:txEl>
                                              <p:pRg st="3" end="3"/>
                                            </p:txEl>
                                          </p:spTgt>
                                        </p:tgtEl>
                                        <p:attrNameLst>
                                          <p:attrName>ppt_x</p:attrName>
                                        </p:attrNameLst>
                                      </p:cBhvr>
                                      <p:tavLst>
                                        <p:tav tm="0">
                                          <p:val>
                                            <p:strVal val="#ppt_x"/>
                                          </p:val>
                                        </p:tav>
                                        <p:tav tm="100000">
                                          <p:val>
                                            <p:strVal val="#ppt_x"/>
                                          </p:val>
                                        </p:tav>
                                      </p:tavLst>
                                    </p:anim>
                                    <p:anim calcmode="lin" valueType="num">
                                      <p:cBhvr additive="base">
                                        <p:cTn id="44" dur="300" fill="hold"/>
                                        <p:tgtEl>
                                          <p:spTgt spid="306180">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grpId="0" nodeType="clickEffect">
                                  <p:stCondLst>
                                    <p:cond delay="0"/>
                                  </p:stCondLst>
                                  <p:iterate type="wd">
                                    <p:tmPct val="100000"/>
                                  </p:iterate>
                                  <p:childTnLst>
                                    <p:set>
                                      <p:cBhvr>
                                        <p:cTn id="48" dur="1" fill="hold">
                                          <p:stCondLst>
                                            <p:cond delay="0"/>
                                          </p:stCondLst>
                                        </p:cTn>
                                        <p:tgtEl>
                                          <p:spTgt spid="306180">
                                            <p:txEl>
                                              <p:pRg st="4" end="4"/>
                                            </p:txEl>
                                          </p:spTgt>
                                        </p:tgtEl>
                                        <p:attrNameLst>
                                          <p:attrName>style.visibility</p:attrName>
                                        </p:attrNameLst>
                                      </p:cBhvr>
                                      <p:to>
                                        <p:strVal val="visible"/>
                                      </p:to>
                                    </p:set>
                                    <p:anim calcmode="lin" valueType="num">
                                      <p:cBhvr additive="base">
                                        <p:cTn id="49" dur="300" fill="hold"/>
                                        <p:tgtEl>
                                          <p:spTgt spid="306180">
                                            <p:txEl>
                                              <p:pRg st="4" end="4"/>
                                            </p:txEl>
                                          </p:spTgt>
                                        </p:tgtEl>
                                        <p:attrNameLst>
                                          <p:attrName>ppt_x</p:attrName>
                                        </p:attrNameLst>
                                      </p:cBhvr>
                                      <p:tavLst>
                                        <p:tav tm="0">
                                          <p:val>
                                            <p:strVal val="#ppt_x"/>
                                          </p:val>
                                        </p:tav>
                                        <p:tav tm="100000">
                                          <p:val>
                                            <p:strVal val="#ppt_x"/>
                                          </p:val>
                                        </p:tav>
                                      </p:tavLst>
                                    </p:anim>
                                    <p:anim calcmode="lin" valueType="num">
                                      <p:cBhvr additive="base">
                                        <p:cTn id="50" dur="300" fill="hold"/>
                                        <p:tgtEl>
                                          <p:spTgt spid="306180">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 fill="hold" grpId="0" nodeType="clickEffect">
                                  <p:stCondLst>
                                    <p:cond delay="0"/>
                                  </p:stCondLst>
                                  <p:iterate type="wd">
                                    <p:tmPct val="100000"/>
                                  </p:iterate>
                                  <p:childTnLst>
                                    <p:set>
                                      <p:cBhvr>
                                        <p:cTn id="54" dur="1" fill="hold">
                                          <p:stCondLst>
                                            <p:cond delay="0"/>
                                          </p:stCondLst>
                                        </p:cTn>
                                        <p:tgtEl>
                                          <p:spTgt spid="306180">
                                            <p:txEl>
                                              <p:pRg st="5" end="5"/>
                                            </p:txEl>
                                          </p:spTgt>
                                        </p:tgtEl>
                                        <p:attrNameLst>
                                          <p:attrName>style.visibility</p:attrName>
                                        </p:attrNameLst>
                                      </p:cBhvr>
                                      <p:to>
                                        <p:strVal val="visible"/>
                                      </p:to>
                                    </p:set>
                                    <p:anim calcmode="lin" valueType="num">
                                      <p:cBhvr additive="base">
                                        <p:cTn id="55" dur="300" fill="hold"/>
                                        <p:tgtEl>
                                          <p:spTgt spid="306180">
                                            <p:txEl>
                                              <p:pRg st="5" end="5"/>
                                            </p:txEl>
                                          </p:spTgt>
                                        </p:tgtEl>
                                        <p:attrNameLst>
                                          <p:attrName>ppt_x</p:attrName>
                                        </p:attrNameLst>
                                      </p:cBhvr>
                                      <p:tavLst>
                                        <p:tav tm="0">
                                          <p:val>
                                            <p:strVal val="#ppt_x"/>
                                          </p:val>
                                        </p:tav>
                                        <p:tav tm="100000">
                                          <p:val>
                                            <p:strVal val="#ppt_x"/>
                                          </p:val>
                                        </p:tav>
                                      </p:tavLst>
                                    </p:anim>
                                    <p:anim calcmode="lin" valueType="num">
                                      <p:cBhvr additive="base">
                                        <p:cTn id="56" dur="300" fill="hold"/>
                                        <p:tgtEl>
                                          <p:spTgt spid="306180">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build="p" autoUpdateAnimBg="0"/>
      <p:bldP spid="306180"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4" name="Text Box 4"/>
          <p:cNvSpPr txBox="1">
            <a:spLocks noChangeArrowheads="1"/>
          </p:cNvSpPr>
          <p:nvPr/>
        </p:nvSpPr>
        <p:spPr bwMode="auto">
          <a:xfrm>
            <a:off x="467544" y="1844824"/>
            <a:ext cx="72008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ts val="1200"/>
              </a:spcBef>
            </a:pPr>
            <a:r>
              <a:rPr lang="nl-NL" sz="2400" b="0" i="0" u="none" dirty="0">
                <a:solidFill>
                  <a:srgbClr val="224736"/>
                </a:solidFill>
              </a:rPr>
              <a:t>“Het toebrengen van schade aan materiaal of aan een ander persoon door het overschrijden van grenzen (of normen of regels) van de ander”.</a:t>
            </a:r>
          </a:p>
          <a:p>
            <a:pPr>
              <a:spcBef>
                <a:spcPts val="1200"/>
              </a:spcBef>
            </a:pPr>
            <a:endParaRPr lang="nl-NL" sz="2400" i="0" u="none" dirty="0">
              <a:solidFill>
                <a:srgbClr val="224736"/>
              </a:solidFill>
            </a:endParaRPr>
          </a:p>
          <a:p>
            <a:pPr>
              <a:spcBef>
                <a:spcPts val="1200"/>
              </a:spcBef>
            </a:pPr>
            <a:r>
              <a:rPr lang="nl-NL" sz="2400" b="0" u="none" dirty="0">
                <a:solidFill>
                  <a:srgbClr val="224736"/>
                </a:solidFill>
              </a:rPr>
              <a:t>Op de eigen persoon gerichte </a:t>
            </a:r>
            <a:r>
              <a:rPr lang="nl-NL" sz="2400" b="0" u="none" dirty="0" smtClean="0">
                <a:solidFill>
                  <a:srgbClr val="224736"/>
                </a:solidFill>
              </a:rPr>
              <a:t>                          agressie </a:t>
            </a:r>
            <a:r>
              <a:rPr lang="nl-NL" sz="2400" b="0" u="none" dirty="0">
                <a:solidFill>
                  <a:srgbClr val="224736"/>
                </a:solidFill>
              </a:rPr>
              <a:t>wordt beschouwd als </a:t>
            </a:r>
            <a:r>
              <a:rPr lang="nl-NL" sz="2400" b="0" u="none" dirty="0" smtClean="0">
                <a:solidFill>
                  <a:srgbClr val="224736"/>
                </a:solidFill>
              </a:rPr>
              <a:t>                             een </a:t>
            </a:r>
            <a:r>
              <a:rPr lang="nl-NL" sz="2400" b="0" u="none" dirty="0">
                <a:solidFill>
                  <a:srgbClr val="224736"/>
                </a:solidFill>
              </a:rPr>
              <a:t>bijzondere vorm van agressie </a:t>
            </a:r>
            <a:r>
              <a:rPr lang="nl-NL" sz="2400" b="0" u="none" dirty="0" smtClean="0">
                <a:solidFill>
                  <a:srgbClr val="224736"/>
                </a:solidFill>
              </a:rPr>
              <a:t>                    waarbij </a:t>
            </a:r>
            <a:r>
              <a:rPr lang="nl-NL" sz="2400" b="0" u="none" dirty="0">
                <a:solidFill>
                  <a:srgbClr val="224736"/>
                </a:solidFill>
              </a:rPr>
              <a:t>de verhouding tot </a:t>
            </a:r>
            <a:r>
              <a:rPr lang="nl-NL" sz="2400" b="0" u="none" dirty="0" smtClean="0">
                <a:solidFill>
                  <a:srgbClr val="224736"/>
                </a:solidFill>
              </a:rPr>
              <a:t>                                             de </a:t>
            </a:r>
            <a:r>
              <a:rPr lang="nl-NL" sz="2400" b="0" u="none" dirty="0">
                <a:solidFill>
                  <a:srgbClr val="224736"/>
                </a:solidFill>
              </a:rPr>
              <a:t>eigen persoon gestoord is.</a:t>
            </a:r>
            <a:endParaRPr lang="nl-NL" sz="2400" i="0" u="none" dirty="0">
              <a:solidFill>
                <a:srgbClr val="224736"/>
              </a:solidFill>
            </a:endParaRPr>
          </a:p>
        </p:txBody>
      </p:sp>
      <p:sp>
        <p:nvSpPr>
          <p:cNvPr id="307202" name="Text Box 2"/>
          <p:cNvSpPr txBox="1">
            <a:spLocks noChangeArrowheads="1"/>
          </p:cNvSpPr>
          <p:nvPr/>
        </p:nvSpPr>
        <p:spPr bwMode="auto">
          <a:xfrm>
            <a:off x="467544" y="620688"/>
            <a:ext cx="548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sz="3200" i="0" u="none" dirty="0">
                <a:solidFill>
                  <a:srgbClr val="B6B700"/>
                </a:solidFill>
              </a:rPr>
              <a:t>Definitie </a:t>
            </a:r>
            <a:r>
              <a:rPr lang="nl-NL" sz="3200" i="0" u="none" dirty="0" smtClean="0">
                <a:solidFill>
                  <a:srgbClr val="B6B700"/>
                </a:solidFill>
              </a:rPr>
              <a:t>agressie</a:t>
            </a:r>
            <a:endParaRPr lang="nl-NL" sz="3200" i="0" u="none" dirty="0">
              <a:solidFill>
                <a:srgbClr val="B6B700"/>
              </a:solidFill>
            </a:endParaRPr>
          </a:p>
        </p:txBody>
      </p:sp>
      <p:graphicFrame>
        <p:nvGraphicFramePr>
          <p:cNvPr id="307203" name="Object 3"/>
          <p:cNvGraphicFramePr>
            <a:graphicFrameLocks noChangeAspect="1"/>
          </p:cNvGraphicFramePr>
          <p:nvPr>
            <p:extLst>
              <p:ext uri="{D42A27DB-BD31-4B8C-83A1-F6EECF244321}">
                <p14:modId xmlns:p14="http://schemas.microsoft.com/office/powerpoint/2010/main" val="2122167603"/>
              </p:ext>
            </p:extLst>
          </p:nvPr>
        </p:nvGraphicFramePr>
        <p:xfrm>
          <a:off x="5618186" y="3645024"/>
          <a:ext cx="993996" cy="1800000"/>
        </p:xfrm>
        <a:graphic>
          <a:graphicData uri="http://schemas.openxmlformats.org/presentationml/2006/ole">
            <mc:AlternateContent xmlns:mc="http://schemas.openxmlformats.org/markup-compatibility/2006">
              <mc:Choice xmlns:v="urn:schemas-microsoft-com:vml" Requires="v">
                <p:oleObj spid="_x0000_s4120" name="Clip" r:id="rId5" imgW="2440080" imgH="4413240" progId="">
                  <p:embed/>
                </p:oleObj>
              </mc:Choice>
              <mc:Fallback>
                <p:oleObj name="Clip" r:id="rId5" imgW="2440080" imgH="44132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8186" y="3645024"/>
                        <a:ext cx="993996" cy="180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90576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7203"/>
                                        </p:tgtEl>
                                        <p:attrNameLst>
                                          <p:attrName>style.visibility</p:attrName>
                                        </p:attrNameLst>
                                      </p:cBhvr>
                                      <p:to>
                                        <p:strVal val="visible"/>
                                      </p:to>
                                    </p:set>
                                    <p:animEffect transition="in" filter="dissolve">
                                      <p:cBhvr>
                                        <p:cTn id="7" dur="500"/>
                                        <p:tgtEl>
                                          <p:spTgt spid="307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07202">
                                            <p:txEl>
                                              <p:pRg st="0" end="0"/>
                                            </p:txEl>
                                          </p:spTgt>
                                        </p:tgtEl>
                                        <p:attrNameLst>
                                          <p:attrName>style.visibility</p:attrName>
                                        </p:attrNameLst>
                                      </p:cBhvr>
                                      <p:to>
                                        <p:strVal val="visible"/>
                                      </p:to>
                                    </p:set>
                                    <p:anim calcmode="lin" valueType="num">
                                      <p:cBhvr additive="base">
                                        <p:cTn id="12" dur="500" fill="hold"/>
                                        <p:tgtEl>
                                          <p:spTgt spid="307202">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0720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OESJ.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07204">
                                            <p:txEl>
                                              <p:pRg st="0" end="0"/>
                                            </p:txEl>
                                          </p:spTgt>
                                        </p:tgtEl>
                                        <p:attrNameLst>
                                          <p:attrName>style.visibility</p:attrName>
                                        </p:attrNameLst>
                                      </p:cBhvr>
                                      <p:to>
                                        <p:strVal val="visible"/>
                                      </p:to>
                                    </p:set>
                                    <p:anim calcmode="lin" valueType="num">
                                      <p:cBhvr additive="base">
                                        <p:cTn id="18" dur="500" fill="hold"/>
                                        <p:tgtEl>
                                          <p:spTgt spid="307204">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0720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WOESJ.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07204">
                                            <p:txEl>
                                              <p:pRg st="2" end="2"/>
                                            </p:txEl>
                                          </p:spTgt>
                                        </p:tgtEl>
                                        <p:attrNameLst>
                                          <p:attrName>style.visibility</p:attrName>
                                        </p:attrNameLst>
                                      </p:cBhvr>
                                      <p:to>
                                        <p:strVal val="visible"/>
                                      </p:to>
                                    </p:set>
                                    <p:anim calcmode="lin" valueType="num">
                                      <p:cBhvr additive="base">
                                        <p:cTn id="24" dur="500" fill="hold"/>
                                        <p:tgtEl>
                                          <p:spTgt spid="307204">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0720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WOESJ.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4" grpId="0" build="p" autoUpdateAnimBg="0"/>
      <p:bldP spid="307202"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Text Box 2"/>
          <p:cNvSpPr txBox="1">
            <a:spLocks noChangeArrowheads="1"/>
          </p:cNvSpPr>
          <p:nvPr/>
        </p:nvSpPr>
        <p:spPr bwMode="auto">
          <a:xfrm>
            <a:off x="467544" y="591646"/>
            <a:ext cx="669032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sz="3200" i="0" u="none" dirty="0">
                <a:solidFill>
                  <a:srgbClr val="B6B700"/>
                </a:solidFill>
              </a:rPr>
              <a:t>Uitingsvormen van agressie</a:t>
            </a:r>
          </a:p>
          <a:p>
            <a:endParaRPr lang="nl-NL" sz="1600" b="0" i="0" u="none" dirty="0" smtClean="0">
              <a:solidFill>
                <a:prstClr val="black"/>
              </a:solidFill>
            </a:endParaRPr>
          </a:p>
          <a:p>
            <a:endParaRPr lang="nl-NL" sz="1600" b="0" i="0" u="none" dirty="0">
              <a:solidFill>
                <a:prstClr val="black"/>
              </a:solidFill>
            </a:endParaRPr>
          </a:p>
          <a:p>
            <a:pPr marL="354013" indent="-354013">
              <a:buSzPct val="100000"/>
              <a:buFontTx/>
              <a:buChar char="•"/>
            </a:pPr>
            <a:r>
              <a:rPr lang="nl-NL" sz="2400" b="0" i="0" u="none" dirty="0">
                <a:solidFill>
                  <a:srgbClr val="224736"/>
                </a:solidFill>
              </a:rPr>
              <a:t> Verbale agressie</a:t>
            </a:r>
            <a:r>
              <a:rPr lang="en-US" sz="2400" b="0" i="0" u="none" dirty="0">
                <a:solidFill>
                  <a:srgbClr val="224736"/>
                </a:solidFill>
              </a:rPr>
              <a:t> (</a:t>
            </a:r>
            <a:r>
              <a:rPr lang="en-US" sz="2400" b="0" i="0" u="none" dirty="0" err="1">
                <a:solidFill>
                  <a:srgbClr val="224736"/>
                </a:solidFill>
              </a:rPr>
              <a:t>zie</a:t>
            </a:r>
            <a:r>
              <a:rPr lang="en-US" sz="2400" b="0" i="0" u="none" dirty="0">
                <a:solidFill>
                  <a:srgbClr val="224736"/>
                </a:solidFill>
              </a:rPr>
              <a:t> </a:t>
            </a:r>
            <a:r>
              <a:rPr lang="en-US" sz="2400" b="0" i="0" u="none" dirty="0" err="1">
                <a:solidFill>
                  <a:srgbClr val="224736"/>
                </a:solidFill>
              </a:rPr>
              <a:t>volgende</a:t>
            </a:r>
            <a:r>
              <a:rPr lang="en-US" sz="2400" b="0" i="0" u="none" dirty="0">
                <a:solidFill>
                  <a:srgbClr val="224736"/>
                </a:solidFill>
              </a:rPr>
              <a:t> </a:t>
            </a:r>
            <a:r>
              <a:rPr lang="en-US" sz="2400" b="0" i="0" u="none" dirty="0" err="1">
                <a:solidFill>
                  <a:srgbClr val="224736"/>
                </a:solidFill>
              </a:rPr>
              <a:t>dia</a:t>
            </a:r>
            <a:r>
              <a:rPr lang="en-US" sz="2400" b="0" i="0" u="none" dirty="0">
                <a:solidFill>
                  <a:srgbClr val="224736"/>
                </a:solidFill>
              </a:rPr>
              <a:t>)</a:t>
            </a:r>
            <a:endParaRPr lang="nl-NL" sz="2400" b="0" i="0" u="none" dirty="0">
              <a:solidFill>
                <a:srgbClr val="224736"/>
              </a:solidFill>
            </a:endParaRPr>
          </a:p>
          <a:p>
            <a:pPr marL="354013" indent="-354013">
              <a:buSzPct val="100000"/>
              <a:buFontTx/>
              <a:buChar char="•"/>
            </a:pPr>
            <a:r>
              <a:rPr lang="nl-NL" sz="2400" b="0" i="0" u="none" dirty="0">
                <a:solidFill>
                  <a:srgbClr val="224736"/>
                </a:solidFill>
              </a:rPr>
              <a:t> Bedreigingen</a:t>
            </a:r>
          </a:p>
          <a:p>
            <a:pPr marL="354013" indent="-354013">
              <a:buSzPct val="100000"/>
              <a:buFontTx/>
              <a:buChar char="•"/>
            </a:pPr>
            <a:r>
              <a:rPr lang="nl-NL" sz="2400" b="0" i="0" u="none" dirty="0">
                <a:solidFill>
                  <a:srgbClr val="224736"/>
                </a:solidFill>
              </a:rPr>
              <a:t> Fysieke agressie</a:t>
            </a:r>
          </a:p>
          <a:p>
            <a:pPr marL="354013" indent="-354013">
              <a:buSzPct val="100000"/>
              <a:buFontTx/>
              <a:buChar char="•"/>
            </a:pPr>
            <a:r>
              <a:rPr lang="nl-NL" sz="2400" b="0" i="0" u="none" dirty="0">
                <a:solidFill>
                  <a:srgbClr val="224736"/>
                </a:solidFill>
              </a:rPr>
              <a:t> Agressie gericht op objecten</a:t>
            </a:r>
          </a:p>
          <a:p>
            <a:pPr marL="354013" indent="-354013">
              <a:buSzPct val="100000"/>
              <a:buFontTx/>
              <a:buChar char="•"/>
            </a:pPr>
            <a:r>
              <a:rPr lang="nl-NL" sz="2400" b="0" i="0" u="none" dirty="0">
                <a:solidFill>
                  <a:srgbClr val="224736"/>
                </a:solidFill>
              </a:rPr>
              <a:t> Agressie gericht op de eigen persoon</a:t>
            </a:r>
          </a:p>
          <a:p>
            <a:pPr marL="354013" indent="-354013">
              <a:buSzPct val="100000"/>
              <a:buFontTx/>
              <a:buChar char="•"/>
            </a:pPr>
            <a:r>
              <a:rPr lang="nl-NL" sz="2400" b="0" i="0" u="none" dirty="0">
                <a:solidFill>
                  <a:srgbClr val="224736"/>
                </a:solidFill>
              </a:rPr>
              <a:t> (Seksuele) Intimidatie</a:t>
            </a:r>
          </a:p>
          <a:p>
            <a:r>
              <a:rPr lang="nl-NL" sz="2400" b="0" u="none" dirty="0">
                <a:solidFill>
                  <a:srgbClr val="224736"/>
                </a:solidFill>
              </a:rPr>
              <a:t>Bovengenoemde uitingsvormen kunnen zowel individueel als ook groepsverband voorkomen.</a:t>
            </a:r>
            <a:endParaRPr lang="nl-NL" sz="2400" i="0" dirty="0">
              <a:solidFill>
                <a:srgbClr val="224736"/>
              </a:solidFill>
            </a:endParaRPr>
          </a:p>
        </p:txBody>
      </p:sp>
    </p:spTree>
    <p:extLst>
      <p:ext uri="{BB962C8B-B14F-4D97-AF65-F5344CB8AC3E}">
        <p14:creationId xmlns:p14="http://schemas.microsoft.com/office/powerpoint/2010/main" val="3806572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9250">
                                            <p:txEl>
                                              <p:pRg st="0" end="0"/>
                                            </p:txEl>
                                          </p:spTgt>
                                        </p:tgtEl>
                                        <p:attrNameLst>
                                          <p:attrName>style.visibility</p:attrName>
                                        </p:attrNameLst>
                                      </p:cBhvr>
                                      <p:to>
                                        <p:strVal val="visible"/>
                                      </p:to>
                                    </p:set>
                                    <p:anim calcmode="lin" valueType="num">
                                      <p:cBhvr additive="base">
                                        <p:cTn id="7" dur="500" fill="hold"/>
                                        <p:tgtEl>
                                          <p:spTgt spid="30925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925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OESJ.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9250">
                                            <p:txEl>
                                              <p:pRg st="3" end="3"/>
                                            </p:txEl>
                                          </p:spTgt>
                                        </p:tgtEl>
                                        <p:attrNameLst>
                                          <p:attrName>style.visibility</p:attrName>
                                        </p:attrNameLst>
                                      </p:cBhvr>
                                      <p:to>
                                        <p:strVal val="visible"/>
                                      </p:to>
                                    </p:set>
                                    <p:anim calcmode="lin" valueType="num">
                                      <p:cBhvr additive="base">
                                        <p:cTn id="13" dur="500" fill="hold"/>
                                        <p:tgtEl>
                                          <p:spTgt spid="309250">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925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OESJ.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9250">
                                            <p:txEl>
                                              <p:pRg st="4" end="4"/>
                                            </p:txEl>
                                          </p:spTgt>
                                        </p:tgtEl>
                                        <p:attrNameLst>
                                          <p:attrName>style.visibility</p:attrName>
                                        </p:attrNameLst>
                                      </p:cBhvr>
                                      <p:to>
                                        <p:strVal val="visible"/>
                                      </p:to>
                                    </p:set>
                                    <p:anim calcmode="lin" valueType="num">
                                      <p:cBhvr additive="base">
                                        <p:cTn id="19" dur="500" fill="hold"/>
                                        <p:tgtEl>
                                          <p:spTgt spid="309250">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925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OESJ.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9250">
                                            <p:txEl>
                                              <p:pRg st="5" end="5"/>
                                            </p:txEl>
                                          </p:spTgt>
                                        </p:tgtEl>
                                        <p:attrNameLst>
                                          <p:attrName>style.visibility</p:attrName>
                                        </p:attrNameLst>
                                      </p:cBhvr>
                                      <p:to>
                                        <p:strVal val="visible"/>
                                      </p:to>
                                    </p:set>
                                    <p:anim calcmode="lin" valueType="num">
                                      <p:cBhvr additive="base">
                                        <p:cTn id="25" dur="500" fill="hold"/>
                                        <p:tgtEl>
                                          <p:spTgt spid="309250">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925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OESJ.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9250">
                                            <p:txEl>
                                              <p:pRg st="6" end="6"/>
                                            </p:txEl>
                                          </p:spTgt>
                                        </p:tgtEl>
                                        <p:attrNameLst>
                                          <p:attrName>style.visibility</p:attrName>
                                        </p:attrNameLst>
                                      </p:cBhvr>
                                      <p:to>
                                        <p:strVal val="visible"/>
                                      </p:to>
                                    </p:set>
                                    <p:anim calcmode="lin" valueType="num">
                                      <p:cBhvr additive="base">
                                        <p:cTn id="31" dur="500" fill="hold"/>
                                        <p:tgtEl>
                                          <p:spTgt spid="309250">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9250">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OESJ.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09250">
                                            <p:txEl>
                                              <p:pRg st="7" end="7"/>
                                            </p:txEl>
                                          </p:spTgt>
                                        </p:tgtEl>
                                        <p:attrNameLst>
                                          <p:attrName>style.visibility</p:attrName>
                                        </p:attrNameLst>
                                      </p:cBhvr>
                                      <p:to>
                                        <p:strVal val="visible"/>
                                      </p:to>
                                    </p:set>
                                    <p:anim calcmode="lin" valueType="num">
                                      <p:cBhvr additive="base">
                                        <p:cTn id="37" dur="500" fill="hold"/>
                                        <p:tgtEl>
                                          <p:spTgt spid="309250">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09250">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OESJ.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09250">
                                            <p:txEl>
                                              <p:pRg st="8" end="8"/>
                                            </p:txEl>
                                          </p:spTgt>
                                        </p:tgtEl>
                                        <p:attrNameLst>
                                          <p:attrName>style.visibility</p:attrName>
                                        </p:attrNameLst>
                                      </p:cBhvr>
                                      <p:to>
                                        <p:strVal val="visible"/>
                                      </p:to>
                                    </p:set>
                                    <p:anim calcmode="lin" valueType="num">
                                      <p:cBhvr additive="base">
                                        <p:cTn id="43" dur="500" fill="hold"/>
                                        <p:tgtEl>
                                          <p:spTgt spid="309250">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09250">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OESJ.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09250">
                                            <p:txEl>
                                              <p:pRg st="9" end="9"/>
                                            </p:txEl>
                                          </p:spTgt>
                                        </p:tgtEl>
                                        <p:attrNameLst>
                                          <p:attrName>style.visibility</p:attrName>
                                        </p:attrNameLst>
                                      </p:cBhvr>
                                      <p:to>
                                        <p:strVal val="visible"/>
                                      </p:to>
                                    </p:set>
                                    <p:anim calcmode="lin" valueType="num">
                                      <p:cBhvr additive="base">
                                        <p:cTn id="49" dur="500" fill="hold"/>
                                        <p:tgtEl>
                                          <p:spTgt spid="309250">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09250">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OESJ.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0"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538163" y="620688"/>
            <a:ext cx="6400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sz="3200" i="0" u="none" dirty="0">
                <a:solidFill>
                  <a:srgbClr val="B6B700"/>
                </a:solidFill>
              </a:rPr>
              <a:t>Verbaal agressief gedrag</a:t>
            </a:r>
          </a:p>
        </p:txBody>
      </p:sp>
      <p:pic>
        <p:nvPicPr>
          <p:cNvPr id="235523" name="Picture 3" descr="BD0495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5195886"/>
            <a:ext cx="2211388"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24" name="Text Box 4"/>
          <p:cNvSpPr txBox="1">
            <a:spLocks noChangeArrowheads="1"/>
          </p:cNvSpPr>
          <p:nvPr/>
        </p:nvSpPr>
        <p:spPr bwMode="auto">
          <a:xfrm>
            <a:off x="538163" y="2420888"/>
            <a:ext cx="6248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sz="2400" i="0" u="none" dirty="0">
                <a:solidFill>
                  <a:srgbClr val="224736"/>
                </a:solidFill>
              </a:rPr>
              <a:t>A – gedrag: </a:t>
            </a:r>
            <a:r>
              <a:rPr lang="nl-NL" sz="2400" b="0" i="0" u="none" dirty="0">
                <a:solidFill>
                  <a:srgbClr val="224736"/>
                </a:solidFill>
              </a:rPr>
              <a:t>Zin krijgen door te klagen, excuses zoeken, claimen recht te hebben op uitzondering</a:t>
            </a:r>
            <a:r>
              <a:rPr lang="en-US" b="0" i="0" u="none" dirty="0">
                <a:solidFill>
                  <a:srgbClr val="224736"/>
                </a:solidFill>
              </a:rPr>
              <a:t>.</a:t>
            </a:r>
            <a:endParaRPr lang="nl-NL" b="0" i="0" u="none" dirty="0">
              <a:solidFill>
                <a:srgbClr val="224736"/>
              </a:solidFill>
            </a:endParaRPr>
          </a:p>
        </p:txBody>
      </p:sp>
      <p:sp>
        <p:nvSpPr>
          <p:cNvPr id="235525" name="Text Box 5"/>
          <p:cNvSpPr txBox="1">
            <a:spLocks noChangeArrowheads="1"/>
          </p:cNvSpPr>
          <p:nvPr/>
        </p:nvSpPr>
        <p:spPr bwMode="auto">
          <a:xfrm>
            <a:off x="542926" y="3862338"/>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i="0" u="none" dirty="0">
                <a:solidFill>
                  <a:srgbClr val="224736"/>
                </a:solidFill>
              </a:rPr>
              <a:t>B – </a:t>
            </a:r>
            <a:r>
              <a:rPr lang="en-US" sz="2400" i="0" u="none" dirty="0" err="1">
                <a:solidFill>
                  <a:srgbClr val="224736"/>
                </a:solidFill>
              </a:rPr>
              <a:t>gedrag</a:t>
            </a:r>
            <a:r>
              <a:rPr lang="en-US" sz="2400" i="0" u="none" dirty="0">
                <a:solidFill>
                  <a:srgbClr val="224736"/>
                </a:solidFill>
              </a:rPr>
              <a:t>: </a:t>
            </a:r>
            <a:r>
              <a:rPr lang="en-US" sz="2400" b="0" i="0" u="none" dirty="0" err="1">
                <a:solidFill>
                  <a:srgbClr val="224736"/>
                </a:solidFill>
              </a:rPr>
              <a:t>Kritiek</a:t>
            </a:r>
            <a:r>
              <a:rPr lang="en-US" sz="2400" b="0" i="0" u="none" dirty="0">
                <a:solidFill>
                  <a:srgbClr val="224736"/>
                </a:solidFill>
              </a:rPr>
              <a:t> op regels of </a:t>
            </a:r>
            <a:r>
              <a:rPr lang="en-US" sz="2400" b="0" i="0" u="none" dirty="0" err="1">
                <a:solidFill>
                  <a:srgbClr val="224736"/>
                </a:solidFill>
              </a:rPr>
              <a:t>beleid</a:t>
            </a:r>
            <a:r>
              <a:rPr lang="en-US" sz="2400" b="0" i="0" u="none" dirty="0">
                <a:solidFill>
                  <a:srgbClr val="224736"/>
                </a:solidFill>
              </a:rPr>
              <a:t>.</a:t>
            </a:r>
            <a:endParaRPr lang="nl-NL" sz="2400" b="0" i="0" u="none" dirty="0">
              <a:solidFill>
                <a:srgbClr val="224736"/>
              </a:solidFill>
            </a:endParaRPr>
          </a:p>
        </p:txBody>
      </p:sp>
      <p:sp>
        <p:nvSpPr>
          <p:cNvPr id="138246" name="Text Box 6"/>
          <p:cNvSpPr txBox="1">
            <a:spLocks noChangeArrowheads="1"/>
          </p:cNvSpPr>
          <p:nvPr/>
        </p:nvSpPr>
        <p:spPr bwMode="auto">
          <a:xfrm>
            <a:off x="542926" y="4652913"/>
            <a:ext cx="609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sz="2400" i="0" u="none" dirty="0">
                <a:solidFill>
                  <a:srgbClr val="224736"/>
                </a:solidFill>
              </a:rPr>
              <a:t>C – gedrag: </a:t>
            </a:r>
            <a:r>
              <a:rPr lang="nl-NL" sz="2400" b="0" i="0" u="none" dirty="0">
                <a:solidFill>
                  <a:srgbClr val="224736"/>
                </a:solidFill>
              </a:rPr>
              <a:t>Medewerkers persoonlijk intimideren (persoonlijk grensoverschrijdend gedrag) </a:t>
            </a:r>
          </a:p>
        </p:txBody>
      </p:sp>
    </p:spTree>
    <p:extLst>
      <p:ext uri="{BB962C8B-B14F-4D97-AF65-F5344CB8AC3E}">
        <p14:creationId xmlns:p14="http://schemas.microsoft.com/office/powerpoint/2010/main" val="3033499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35523"/>
                                        </p:tgtEl>
                                        <p:attrNameLst>
                                          <p:attrName>style.visibility</p:attrName>
                                        </p:attrNameLst>
                                      </p:cBhvr>
                                      <p:to>
                                        <p:strVal val="visible"/>
                                      </p:to>
                                    </p:set>
                                    <p:animEffect transition="in" filter="box(out)">
                                      <p:cBhvr>
                                        <p:cTn id="7" dur="500"/>
                                        <p:tgtEl>
                                          <p:spTgt spid="235523"/>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35524">
                                            <p:txEl>
                                              <p:pRg st="0" end="0"/>
                                            </p:txEl>
                                          </p:spTgt>
                                        </p:tgtEl>
                                        <p:attrNameLst>
                                          <p:attrName>style.visibility</p:attrName>
                                        </p:attrNameLst>
                                      </p:cBhvr>
                                      <p:to>
                                        <p:strVal val="visible"/>
                                      </p:to>
                                    </p:set>
                                    <p:animEffect transition="in" filter="box(out)">
                                      <p:cBhvr>
                                        <p:cTn id="12" dur="500"/>
                                        <p:tgtEl>
                                          <p:spTgt spid="235524">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35525">
                                            <p:txEl>
                                              <p:pRg st="0" end="0"/>
                                            </p:txEl>
                                          </p:spTgt>
                                        </p:tgtEl>
                                        <p:attrNameLst>
                                          <p:attrName>style.visibility</p:attrName>
                                        </p:attrNameLst>
                                      </p:cBhvr>
                                      <p:to>
                                        <p:strVal val="visible"/>
                                      </p:to>
                                    </p:set>
                                    <p:animEffect transition="in" filter="box(out)">
                                      <p:cBhvr>
                                        <p:cTn id="17" dur="500"/>
                                        <p:tgtEl>
                                          <p:spTgt spid="235525">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4" grpId="0" build="p" autoUpdateAnimBg="0"/>
      <p:bldP spid="235525"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2"/>
          <p:cNvSpPr txBox="1">
            <a:spLocks noChangeArrowheads="1"/>
          </p:cNvSpPr>
          <p:nvPr/>
        </p:nvSpPr>
        <p:spPr bwMode="auto">
          <a:xfrm>
            <a:off x="509972" y="612552"/>
            <a:ext cx="762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i="0" u="none" dirty="0" err="1">
                <a:solidFill>
                  <a:srgbClr val="B6B700"/>
                </a:solidFill>
              </a:rPr>
              <a:t>Ombuigtechnieken</a:t>
            </a:r>
            <a:r>
              <a:rPr lang="en-US" sz="3200" i="0" u="none" dirty="0">
                <a:solidFill>
                  <a:srgbClr val="B6B700"/>
                </a:solidFill>
              </a:rPr>
              <a:t> A- &amp; B </a:t>
            </a:r>
            <a:r>
              <a:rPr lang="en-US" sz="3200" i="0" u="none" dirty="0" err="1">
                <a:solidFill>
                  <a:srgbClr val="B6B700"/>
                </a:solidFill>
              </a:rPr>
              <a:t>gedrag</a:t>
            </a:r>
            <a:endParaRPr lang="nl-NL" sz="3200" i="0" u="none" dirty="0">
              <a:solidFill>
                <a:srgbClr val="B6B700"/>
              </a:solidFill>
            </a:endParaRPr>
          </a:p>
        </p:txBody>
      </p:sp>
      <p:sp>
        <p:nvSpPr>
          <p:cNvPr id="236548" name="Text Box 4"/>
          <p:cNvSpPr txBox="1">
            <a:spLocks noChangeArrowheads="1"/>
          </p:cNvSpPr>
          <p:nvPr/>
        </p:nvSpPr>
        <p:spPr bwMode="auto">
          <a:xfrm>
            <a:off x="509972" y="1841043"/>
            <a:ext cx="7272808" cy="4708981"/>
          </a:xfrm>
          <a:prstGeom prst="rect">
            <a:avLst/>
          </a:prstGeom>
          <a:noFill/>
          <a:ln w="9525">
            <a:noFill/>
            <a:miter lim="800000"/>
            <a:headEnd/>
            <a:tailEnd/>
          </a:ln>
          <a:effectLst/>
        </p:spPr>
        <p:txBody>
          <a:bodyPr wrap="square">
            <a:spAutoFit/>
          </a:bodyPr>
          <a:lstStyle/>
          <a:p>
            <a:pPr marL="457200" indent="-457200" eaLnBrk="0" hangingPunct="0">
              <a:spcBef>
                <a:spcPts val="0"/>
              </a:spcBef>
              <a:spcAft>
                <a:spcPts val="0"/>
              </a:spcAft>
              <a:buFontTx/>
              <a:buAutoNum type="arabicPeriod"/>
              <a:defRPr/>
            </a:pPr>
            <a:r>
              <a:rPr lang="nl-NL" b="0" i="0" u="none" dirty="0">
                <a:solidFill>
                  <a:srgbClr val="224736"/>
                </a:solidFill>
                <a:latin typeface="Arial" panose="020B0604020202020204" pitchFamily="34" charset="0"/>
                <a:cs typeface="Arial" panose="020B0604020202020204" pitchFamily="34" charset="0"/>
              </a:rPr>
              <a:t> Meeveren:</a:t>
            </a:r>
          </a:p>
          <a:p>
            <a:pPr marL="723900" indent="-368300" eaLnBrk="0" hangingPunct="0">
              <a:spcBef>
                <a:spcPts val="0"/>
              </a:spcBef>
              <a:spcAft>
                <a:spcPts val="0"/>
              </a:spcAft>
              <a:buFont typeface="Wingdings" pitchFamily="2" charset="2"/>
              <a:buChar char="Ø"/>
              <a:defRPr/>
            </a:pPr>
            <a:r>
              <a:rPr lang="nl-NL" b="0" i="0" u="none" dirty="0" smtClean="0">
                <a:solidFill>
                  <a:srgbClr val="224736"/>
                </a:solidFill>
                <a:latin typeface="Arial" panose="020B0604020202020204" pitchFamily="34" charset="0"/>
                <a:cs typeface="Arial" panose="020B0604020202020204" pitchFamily="34" charset="0"/>
              </a:rPr>
              <a:t>Luisteren </a:t>
            </a:r>
            <a:r>
              <a:rPr lang="nl-NL" b="0" i="0" u="none" dirty="0">
                <a:solidFill>
                  <a:srgbClr val="224736"/>
                </a:solidFill>
                <a:latin typeface="Arial" panose="020B0604020202020204" pitchFamily="34" charset="0"/>
                <a:cs typeface="Arial" panose="020B0604020202020204" pitchFamily="34" charset="0"/>
              </a:rPr>
              <a:t>en vragen</a:t>
            </a:r>
          </a:p>
          <a:p>
            <a:pPr marL="723900" indent="-368300" eaLnBrk="0" hangingPunct="0">
              <a:spcBef>
                <a:spcPts val="0"/>
              </a:spcBef>
              <a:spcAft>
                <a:spcPts val="0"/>
              </a:spcAft>
              <a:buFont typeface="Wingdings" pitchFamily="2" charset="2"/>
              <a:buChar char="Ø"/>
              <a:defRPr/>
            </a:pPr>
            <a:r>
              <a:rPr lang="nl-NL" b="0" i="0" u="none" dirty="0" smtClean="0">
                <a:solidFill>
                  <a:srgbClr val="224736"/>
                </a:solidFill>
                <a:latin typeface="Arial" panose="020B0604020202020204" pitchFamily="34" charset="0"/>
                <a:cs typeface="Arial" panose="020B0604020202020204" pitchFamily="34" charset="0"/>
              </a:rPr>
              <a:t>Serieus </a:t>
            </a:r>
            <a:r>
              <a:rPr lang="nl-NL" b="0" i="0" u="none" dirty="0">
                <a:solidFill>
                  <a:srgbClr val="224736"/>
                </a:solidFill>
                <a:latin typeface="Arial" panose="020B0604020202020204" pitchFamily="34" charset="0"/>
                <a:cs typeface="Arial" panose="020B0604020202020204" pitchFamily="34" charset="0"/>
              </a:rPr>
              <a:t>nemen</a:t>
            </a:r>
          </a:p>
          <a:p>
            <a:pPr marL="723900" indent="-368300" eaLnBrk="0" hangingPunct="0">
              <a:spcBef>
                <a:spcPts val="0"/>
              </a:spcBef>
              <a:spcAft>
                <a:spcPts val="0"/>
              </a:spcAft>
              <a:buFont typeface="Wingdings" pitchFamily="2" charset="2"/>
              <a:buChar char="Ø"/>
              <a:defRPr/>
            </a:pPr>
            <a:r>
              <a:rPr lang="nl-NL" b="0" i="0" u="none" dirty="0" smtClean="0">
                <a:solidFill>
                  <a:srgbClr val="224736"/>
                </a:solidFill>
                <a:latin typeface="Arial" panose="020B0604020202020204" pitchFamily="34" charset="0"/>
                <a:cs typeface="Arial" panose="020B0604020202020204" pitchFamily="34" charset="0"/>
              </a:rPr>
              <a:t>Begrijpen </a:t>
            </a:r>
            <a:r>
              <a:rPr lang="nl-NL" b="0" i="0" u="none" dirty="0">
                <a:solidFill>
                  <a:srgbClr val="224736"/>
                </a:solidFill>
                <a:latin typeface="Arial" panose="020B0604020202020204" pitchFamily="34" charset="0"/>
                <a:cs typeface="Arial" panose="020B0604020202020204" pitchFamily="34" charset="0"/>
              </a:rPr>
              <a:t>van </a:t>
            </a:r>
            <a:r>
              <a:rPr lang="nl-NL" b="0" i="0" u="none" dirty="0" smtClean="0">
                <a:solidFill>
                  <a:srgbClr val="224736"/>
                </a:solidFill>
                <a:latin typeface="Arial" panose="020B0604020202020204" pitchFamily="34" charset="0"/>
                <a:cs typeface="Arial" panose="020B0604020202020204" pitchFamily="34" charset="0"/>
              </a:rPr>
              <a:t>argumenten</a:t>
            </a:r>
            <a:endParaRPr lang="nl-NL" b="0" i="0" u="none" dirty="0">
              <a:solidFill>
                <a:srgbClr val="224736"/>
              </a:solidFill>
              <a:latin typeface="Arial" panose="020B0604020202020204" pitchFamily="34" charset="0"/>
              <a:cs typeface="Arial" panose="020B0604020202020204" pitchFamily="34" charset="0"/>
            </a:endParaRPr>
          </a:p>
          <a:p>
            <a:pPr marL="457200" indent="-457200" eaLnBrk="0" hangingPunct="0">
              <a:spcBef>
                <a:spcPts val="0"/>
              </a:spcBef>
              <a:spcAft>
                <a:spcPts val="0"/>
              </a:spcAft>
              <a:buFontTx/>
              <a:buAutoNum type="arabicPeriod" startAt="2"/>
              <a:defRPr/>
            </a:pPr>
            <a:r>
              <a:rPr lang="nl-NL" b="0" i="0" u="none" dirty="0">
                <a:solidFill>
                  <a:srgbClr val="224736"/>
                </a:solidFill>
                <a:latin typeface="Arial" panose="020B0604020202020204" pitchFamily="34" charset="0"/>
                <a:cs typeface="Arial" panose="020B0604020202020204" pitchFamily="34" charset="0"/>
              </a:rPr>
              <a:t>Toelichten: </a:t>
            </a:r>
          </a:p>
          <a:p>
            <a:pPr marL="723900" indent="-368300" eaLnBrk="0" hangingPunct="0">
              <a:spcBef>
                <a:spcPts val="0"/>
              </a:spcBef>
              <a:spcAft>
                <a:spcPts val="0"/>
              </a:spcAft>
              <a:buFont typeface="Wingdings" pitchFamily="2" charset="2"/>
              <a:buChar char="Ø"/>
              <a:defRPr/>
            </a:pPr>
            <a:r>
              <a:rPr lang="nl-NL" b="0" i="0" u="none" dirty="0">
                <a:solidFill>
                  <a:srgbClr val="224736"/>
                </a:solidFill>
                <a:latin typeface="Arial" panose="020B0604020202020204" pitchFamily="34" charset="0"/>
                <a:cs typeface="Arial" panose="020B0604020202020204" pitchFamily="34" charset="0"/>
              </a:rPr>
              <a:t>Met goede argumenten komen die jou opstelling verklaart e</a:t>
            </a:r>
            <a:r>
              <a:rPr lang="nl-NL" b="0" i="0" u="none" dirty="0" smtClean="0">
                <a:solidFill>
                  <a:srgbClr val="224736"/>
                </a:solidFill>
                <a:latin typeface="Arial" panose="020B0604020202020204" pitchFamily="34" charset="0"/>
                <a:cs typeface="Arial" panose="020B0604020202020204" pitchFamily="34" charset="0"/>
              </a:rPr>
              <a:t>n </a:t>
            </a:r>
            <a:r>
              <a:rPr lang="nl-NL" b="0" i="0" u="none" dirty="0">
                <a:solidFill>
                  <a:srgbClr val="224736"/>
                </a:solidFill>
                <a:latin typeface="Arial" panose="020B0604020202020204" pitchFamily="34" charset="0"/>
                <a:cs typeface="Arial" panose="020B0604020202020204" pitchFamily="34" charset="0"/>
              </a:rPr>
              <a:t>uitleggen waarom je de cliënt niet kan geven waar hij om vraagt. </a:t>
            </a:r>
          </a:p>
          <a:p>
            <a:pPr marL="723900" indent="-368300" eaLnBrk="0" hangingPunct="0">
              <a:spcBef>
                <a:spcPts val="0"/>
              </a:spcBef>
              <a:spcAft>
                <a:spcPts val="0"/>
              </a:spcAft>
              <a:buFont typeface="Wingdings" pitchFamily="2" charset="2"/>
              <a:buChar char="Ø"/>
              <a:defRPr/>
            </a:pPr>
            <a:r>
              <a:rPr lang="nl-NL" b="0" i="0" u="none" dirty="0">
                <a:solidFill>
                  <a:srgbClr val="224736"/>
                </a:solidFill>
                <a:latin typeface="Arial" panose="020B0604020202020204" pitchFamily="34" charset="0"/>
                <a:cs typeface="Arial" panose="020B0604020202020204" pitchFamily="34" charset="0"/>
              </a:rPr>
              <a:t>Geef mogelijk alternatieven. </a:t>
            </a:r>
          </a:p>
          <a:p>
            <a:pPr>
              <a:spcBef>
                <a:spcPts val="0"/>
              </a:spcBef>
              <a:spcAft>
                <a:spcPts val="0"/>
              </a:spcAft>
              <a:buFontTx/>
              <a:buAutoNum type="arabicPeriod" startAt="3"/>
            </a:pPr>
            <a:r>
              <a:rPr lang="nl-NL" b="0" i="0" u="none" dirty="0">
                <a:solidFill>
                  <a:srgbClr val="224736"/>
                </a:solidFill>
                <a:latin typeface="Arial" panose="020B0604020202020204" pitchFamily="34" charset="0"/>
                <a:cs typeface="Arial" panose="020B0604020202020204" pitchFamily="34" charset="0"/>
              </a:rPr>
              <a:t>Afronden:</a:t>
            </a:r>
          </a:p>
          <a:p>
            <a:pPr marL="723900" indent="-368300">
              <a:spcBef>
                <a:spcPts val="0"/>
              </a:spcBef>
              <a:spcAft>
                <a:spcPts val="0"/>
              </a:spcAft>
              <a:buFont typeface="Wingdings" pitchFamily="2" charset="2"/>
              <a:buChar char="Ø"/>
            </a:pPr>
            <a:r>
              <a:rPr lang="nl-NL" b="0" i="0" u="none" dirty="0">
                <a:solidFill>
                  <a:srgbClr val="224736"/>
                </a:solidFill>
                <a:latin typeface="Arial" panose="020B0604020202020204" pitchFamily="34" charset="0"/>
                <a:cs typeface="Arial" panose="020B0604020202020204" pitchFamily="34" charset="0"/>
              </a:rPr>
              <a:t>Samenvatten/herhalen verloop van het gesprek en/of afspraken</a:t>
            </a:r>
          </a:p>
          <a:p>
            <a:pPr marL="723900" indent="-368300">
              <a:spcBef>
                <a:spcPts val="0"/>
              </a:spcBef>
              <a:spcAft>
                <a:spcPts val="0"/>
              </a:spcAft>
              <a:buFont typeface="Wingdings" pitchFamily="2" charset="2"/>
              <a:buChar char="Ø"/>
            </a:pPr>
            <a:r>
              <a:rPr lang="nl-NL" b="0" i="0" u="none" dirty="0">
                <a:solidFill>
                  <a:srgbClr val="224736"/>
                </a:solidFill>
                <a:latin typeface="Arial" panose="020B0604020202020204" pitchFamily="34" charset="0"/>
                <a:cs typeface="Arial" panose="020B0604020202020204" pitchFamily="34" charset="0"/>
              </a:rPr>
              <a:t>Slotzin</a:t>
            </a:r>
          </a:p>
          <a:p>
            <a:pPr marL="723900" indent="-368300">
              <a:spcBef>
                <a:spcPts val="0"/>
              </a:spcBef>
              <a:spcAft>
                <a:spcPts val="0"/>
              </a:spcAft>
              <a:buFont typeface="Wingdings" pitchFamily="2" charset="2"/>
              <a:buChar char="Ø"/>
            </a:pPr>
            <a:r>
              <a:rPr lang="nl-NL" b="0" i="0" u="none" dirty="0">
                <a:solidFill>
                  <a:srgbClr val="224736"/>
                </a:solidFill>
                <a:latin typeface="Arial" panose="020B0604020202020204" pitchFamily="34" charset="0"/>
                <a:cs typeface="Arial" panose="020B0604020202020204" pitchFamily="34" charset="0"/>
              </a:rPr>
              <a:t>Geef de cliënt nog even de gelegenheid nog wat “na te sputteren”, maar ga niet opnieuw</a:t>
            </a:r>
            <a:r>
              <a:rPr lang="en-US" b="0" i="0" u="none" dirty="0">
                <a:solidFill>
                  <a:srgbClr val="224736"/>
                </a:solidFill>
                <a:latin typeface="Arial" panose="020B0604020202020204" pitchFamily="34" charset="0"/>
                <a:cs typeface="Arial" panose="020B0604020202020204" pitchFamily="34" charset="0"/>
              </a:rPr>
              <a:t> </a:t>
            </a:r>
            <a:r>
              <a:rPr lang="nl-NL" b="0" i="0" u="none" dirty="0">
                <a:solidFill>
                  <a:srgbClr val="224736"/>
                </a:solidFill>
                <a:latin typeface="Arial" panose="020B0604020202020204" pitchFamily="34" charset="0"/>
                <a:cs typeface="Arial" panose="020B0604020202020204" pitchFamily="34" charset="0"/>
              </a:rPr>
              <a:t>de discussie aan.</a:t>
            </a:r>
          </a:p>
        </p:txBody>
      </p:sp>
      <p:pic>
        <p:nvPicPr>
          <p:cNvPr id="236547" name="Picture 3" descr="BD0567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1700808"/>
            <a:ext cx="17018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01102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236547"/>
                                        </p:tgtEl>
                                        <p:attrNameLst>
                                          <p:attrName>style.visibility</p:attrName>
                                        </p:attrNameLst>
                                      </p:cBhvr>
                                      <p:to>
                                        <p:strVal val="visible"/>
                                      </p:to>
                                    </p:set>
                                    <p:anim calcmode="lin" valueType="num">
                                      <p:cBhvr>
                                        <p:cTn id="7" dur="5000" fill="hold"/>
                                        <p:tgtEl>
                                          <p:spTgt spid="236547"/>
                                        </p:tgtEl>
                                        <p:attrNameLst>
                                          <p:attrName>ppt_w</p:attrName>
                                        </p:attrNameLst>
                                      </p:cBhvr>
                                      <p:tavLst>
                                        <p:tav tm="0" fmla="#ppt_w*sin(2.5*pi*$)">
                                          <p:val>
                                            <p:fltVal val="0"/>
                                          </p:val>
                                        </p:tav>
                                        <p:tav tm="100000">
                                          <p:val>
                                            <p:fltVal val="1"/>
                                          </p:val>
                                        </p:tav>
                                      </p:tavLst>
                                    </p:anim>
                                    <p:anim calcmode="lin" valueType="num">
                                      <p:cBhvr>
                                        <p:cTn id="8" dur="5000" fill="hold"/>
                                        <p:tgtEl>
                                          <p:spTgt spid="23654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6548">
                                            <p:txEl>
                                              <p:pRg st="0" end="0"/>
                                            </p:txEl>
                                          </p:spTgt>
                                        </p:tgtEl>
                                        <p:attrNameLst>
                                          <p:attrName>style.visibility</p:attrName>
                                        </p:attrNameLst>
                                      </p:cBhvr>
                                      <p:to>
                                        <p:strVal val="visible"/>
                                      </p:to>
                                    </p:set>
                                    <p:anim calcmode="lin" valueType="num">
                                      <p:cBhvr additive="base">
                                        <p:cTn id="13" dur="500" fill="hold"/>
                                        <p:tgtEl>
                                          <p:spTgt spid="23654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3654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rbrak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36548">
                                            <p:txEl>
                                              <p:pRg st="1" end="1"/>
                                            </p:txEl>
                                          </p:spTgt>
                                        </p:tgtEl>
                                        <p:attrNameLst>
                                          <p:attrName>style.visibility</p:attrName>
                                        </p:attrNameLst>
                                      </p:cBhvr>
                                      <p:to>
                                        <p:strVal val="visible"/>
                                      </p:to>
                                    </p:set>
                                    <p:anim calcmode="lin" valueType="num">
                                      <p:cBhvr additive="base">
                                        <p:cTn id="19" dur="500" fill="hold"/>
                                        <p:tgtEl>
                                          <p:spTgt spid="236548">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3654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rbrak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36548">
                                            <p:txEl>
                                              <p:pRg st="2" end="2"/>
                                            </p:txEl>
                                          </p:spTgt>
                                        </p:tgtEl>
                                        <p:attrNameLst>
                                          <p:attrName>style.visibility</p:attrName>
                                        </p:attrNameLst>
                                      </p:cBhvr>
                                      <p:to>
                                        <p:strVal val="visible"/>
                                      </p:to>
                                    </p:set>
                                    <p:anim calcmode="lin" valueType="num">
                                      <p:cBhvr additive="base">
                                        <p:cTn id="25" dur="500" fill="hold"/>
                                        <p:tgtEl>
                                          <p:spTgt spid="236548">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3654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arbrak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36548">
                                            <p:txEl>
                                              <p:pRg st="3" end="3"/>
                                            </p:txEl>
                                          </p:spTgt>
                                        </p:tgtEl>
                                        <p:attrNameLst>
                                          <p:attrName>style.visibility</p:attrName>
                                        </p:attrNameLst>
                                      </p:cBhvr>
                                      <p:to>
                                        <p:strVal val="visible"/>
                                      </p:to>
                                    </p:set>
                                    <p:anim calcmode="lin" valueType="num">
                                      <p:cBhvr additive="base">
                                        <p:cTn id="31" dur="500" fill="hold"/>
                                        <p:tgtEl>
                                          <p:spTgt spid="236548">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3654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arbrak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36548">
                                            <p:txEl>
                                              <p:pRg st="4" end="4"/>
                                            </p:txEl>
                                          </p:spTgt>
                                        </p:tgtEl>
                                        <p:attrNameLst>
                                          <p:attrName>style.visibility</p:attrName>
                                        </p:attrNameLst>
                                      </p:cBhvr>
                                      <p:to>
                                        <p:strVal val="visible"/>
                                      </p:to>
                                    </p:set>
                                    <p:anim calcmode="lin" valueType="num">
                                      <p:cBhvr additive="base">
                                        <p:cTn id="37" dur="500" fill="hold"/>
                                        <p:tgtEl>
                                          <p:spTgt spid="236548">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3654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arbrak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36548">
                                            <p:txEl>
                                              <p:pRg st="5" end="5"/>
                                            </p:txEl>
                                          </p:spTgt>
                                        </p:tgtEl>
                                        <p:attrNameLst>
                                          <p:attrName>style.visibility</p:attrName>
                                        </p:attrNameLst>
                                      </p:cBhvr>
                                      <p:to>
                                        <p:strVal val="visible"/>
                                      </p:to>
                                    </p:set>
                                    <p:anim calcmode="lin" valueType="num">
                                      <p:cBhvr additive="base">
                                        <p:cTn id="43" dur="500" fill="hold"/>
                                        <p:tgtEl>
                                          <p:spTgt spid="236548">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3654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arbrake.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36548">
                                            <p:txEl>
                                              <p:pRg st="6" end="6"/>
                                            </p:txEl>
                                          </p:spTgt>
                                        </p:tgtEl>
                                        <p:attrNameLst>
                                          <p:attrName>style.visibility</p:attrName>
                                        </p:attrNameLst>
                                      </p:cBhvr>
                                      <p:to>
                                        <p:strVal val="visible"/>
                                      </p:to>
                                    </p:set>
                                    <p:anim calcmode="lin" valueType="num">
                                      <p:cBhvr additive="base">
                                        <p:cTn id="49" dur="500" fill="hold"/>
                                        <p:tgtEl>
                                          <p:spTgt spid="236548">
                                            <p:txEl>
                                              <p:pRg st="6" end="6"/>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3654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arbrake.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236548">
                                            <p:txEl>
                                              <p:pRg st="7" end="7"/>
                                            </p:txEl>
                                          </p:spTgt>
                                        </p:tgtEl>
                                        <p:attrNameLst>
                                          <p:attrName>style.visibility</p:attrName>
                                        </p:attrNameLst>
                                      </p:cBhvr>
                                      <p:to>
                                        <p:strVal val="visible"/>
                                      </p:to>
                                    </p:set>
                                    <p:anim calcmode="lin" valueType="num">
                                      <p:cBhvr additive="base">
                                        <p:cTn id="55" dur="500" fill="hold"/>
                                        <p:tgtEl>
                                          <p:spTgt spid="236548">
                                            <p:txEl>
                                              <p:pRg st="7" end="7"/>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36548">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carbrake.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36548">
                                            <p:txEl>
                                              <p:pRg st="8" end="8"/>
                                            </p:txEl>
                                          </p:spTgt>
                                        </p:tgtEl>
                                        <p:attrNameLst>
                                          <p:attrName>style.visibility</p:attrName>
                                        </p:attrNameLst>
                                      </p:cBhvr>
                                      <p:to>
                                        <p:strVal val="visible"/>
                                      </p:to>
                                    </p:set>
                                    <p:anim calcmode="lin" valueType="num">
                                      <p:cBhvr additive="base">
                                        <p:cTn id="61" dur="500" fill="hold"/>
                                        <p:tgtEl>
                                          <p:spTgt spid="236548">
                                            <p:txEl>
                                              <p:pRg st="8" end="8"/>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36548">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carbrake.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36548">
                                            <p:txEl>
                                              <p:pRg st="9" end="9"/>
                                            </p:txEl>
                                          </p:spTgt>
                                        </p:tgtEl>
                                        <p:attrNameLst>
                                          <p:attrName>style.visibility</p:attrName>
                                        </p:attrNameLst>
                                      </p:cBhvr>
                                      <p:to>
                                        <p:strVal val="visible"/>
                                      </p:to>
                                    </p:set>
                                    <p:anim calcmode="lin" valueType="num">
                                      <p:cBhvr additive="base">
                                        <p:cTn id="67" dur="500" fill="hold"/>
                                        <p:tgtEl>
                                          <p:spTgt spid="236548">
                                            <p:txEl>
                                              <p:pRg st="9" end="9"/>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236548">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2" name="carbrake.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236548">
                                            <p:txEl>
                                              <p:pRg st="10" end="10"/>
                                            </p:txEl>
                                          </p:spTgt>
                                        </p:tgtEl>
                                        <p:attrNameLst>
                                          <p:attrName>style.visibility</p:attrName>
                                        </p:attrNameLst>
                                      </p:cBhvr>
                                      <p:to>
                                        <p:strVal val="visible"/>
                                      </p:to>
                                    </p:set>
                                    <p:anim calcmode="lin" valueType="num">
                                      <p:cBhvr additive="base">
                                        <p:cTn id="73" dur="500" fill="hold"/>
                                        <p:tgtEl>
                                          <p:spTgt spid="236548">
                                            <p:txEl>
                                              <p:pRg st="10" end="10"/>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236548">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2"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8"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467544" y="620688"/>
            <a:ext cx="7921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0"/>
              </a:spcBef>
            </a:pPr>
            <a:r>
              <a:rPr lang="nl-NL" sz="3000" i="0" u="none" dirty="0">
                <a:solidFill>
                  <a:srgbClr val="B6B700"/>
                </a:solidFill>
              </a:rPr>
              <a:t>Ombuigstrategie voor C - gedrag </a:t>
            </a:r>
            <a:endParaRPr lang="en-US" sz="3000" i="0" u="none" dirty="0">
              <a:solidFill>
                <a:srgbClr val="B6B700"/>
              </a:solidFill>
            </a:endParaRPr>
          </a:p>
          <a:p>
            <a:pPr>
              <a:spcBef>
                <a:spcPct val="0"/>
              </a:spcBef>
            </a:pPr>
            <a:r>
              <a:rPr lang="nl-NL" sz="3000" i="0" u="none" dirty="0">
                <a:solidFill>
                  <a:srgbClr val="B6B700"/>
                </a:solidFill>
              </a:rPr>
              <a:t>(</a:t>
            </a:r>
            <a:r>
              <a:rPr lang="en-US" sz="3000" i="0" u="none" dirty="0" err="1">
                <a:solidFill>
                  <a:srgbClr val="B6B700"/>
                </a:solidFill>
              </a:rPr>
              <a:t>persoonlijk</a:t>
            </a:r>
            <a:r>
              <a:rPr lang="en-US" sz="3000" i="0" u="none" dirty="0">
                <a:solidFill>
                  <a:srgbClr val="B6B700"/>
                </a:solidFill>
              </a:rPr>
              <a:t> </a:t>
            </a:r>
            <a:r>
              <a:rPr lang="nl-NL" sz="3000" i="0" u="none" dirty="0">
                <a:solidFill>
                  <a:srgbClr val="B6B700"/>
                </a:solidFill>
              </a:rPr>
              <a:t>grensoverschrijdend)</a:t>
            </a:r>
          </a:p>
        </p:txBody>
      </p:sp>
      <p:sp>
        <p:nvSpPr>
          <p:cNvPr id="240643" name="Text Box 3"/>
          <p:cNvSpPr txBox="1">
            <a:spLocks noChangeArrowheads="1"/>
          </p:cNvSpPr>
          <p:nvPr/>
        </p:nvSpPr>
        <p:spPr bwMode="auto">
          <a:xfrm>
            <a:off x="539552" y="2420888"/>
            <a:ext cx="7056784"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55600" indent="-355600">
              <a:spcBef>
                <a:spcPts val="1200"/>
              </a:spcBef>
              <a:spcAft>
                <a:spcPts val="1200"/>
              </a:spcAft>
              <a:buFontTx/>
              <a:buAutoNum type="arabicPeriod"/>
            </a:pPr>
            <a:r>
              <a:rPr lang="nl-NL" b="0" i="0" u="none" dirty="0">
                <a:solidFill>
                  <a:srgbClr val="224736"/>
                </a:solidFill>
              </a:rPr>
              <a:t>Negeren (1x): niet ingaan op de belediging</a:t>
            </a:r>
            <a:r>
              <a:rPr lang="en-US" b="0" i="0" u="none" dirty="0">
                <a:solidFill>
                  <a:srgbClr val="224736"/>
                </a:solidFill>
              </a:rPr>
              <a:t>, tot 10 </a:t>
            </a:r>
            <a:r>
              <a:rPr lang="en-US" b="0" i="0" u="none" dirty="0" err="1" smtClean="0">
                <a:solidFill>
                  <a:srgbClr val="224736"/>
                </a:solidFill>
              </a:rPr>
              <a:t>tellen</a:t>
            </a:r>
            <a:r>
              <a:rPr lang="en-US" b="0" i="0" u="none" dirty="0" smtClean="0">
                <a:solidFill>
                  <a:srgbClr val="224736"/>
                </a:solidFill>
              </a:rPr>
              <a:t>.</a:t>
            </a:r>
            <a:endParaRPr lang="nl-NL" b="0" i="0" u="none" dirty="0">
              <a:solidFill>
                <a:srgbClr val="224736"/>
              </a:solidFill>
            </a:endParaRPr>
          </a:p>
          <a:p>
            <a:pPr marL="355600" indent="-355600">
              <a:spcBef>
                <a:spcPts val="1200"/>
              </a:spcBef>
              <a:spcAft>
                <a:spcPts val="1200"/>
              </a:spcAft>
              <a:buFontTx/>
              <a:buAutoNum type="arabicPeriod" startAt="2"/>
            </a:pPr>
            <a:r>
              <a:rPr lang="nl-NL" b="0" i="0" u="none" dirty="0">
                <a:solidFill>
                  <a:srgbClr val="224736"/>
                </a:solidFill>
              </a:rPr>
              <a:t>Tot de orde roepen: benoem enkel concreet het ongewenste gedrag, en doe beroep op wederzijds respect. NB. Nog geen sancties noemen!!!</a:t>
            </a:r>
            <a:r>
              <a:rPr lang="en-US" b="0" i="0" u="none" dirty="0">
                <a:solidFill>
                  <a:srgbClr val="224736"/>
                </a:solidFill>
              </a:rPr>
              <a:t>  </a:t>
            </a:r>
            <a:endParaRPr lang="en-US" b="0" i="0" u="none" dirty="0" smtClean="0">
              <a:solidFill>
                <a:srgbClr val="224736"/>
              </a:solidFill>
            </a:endParaRPr>
          </a:p>
          <a:p>
            <a:pPr marL="355600" indent="-355600">
              <a:spcBef>
                <a:spcPts val="1200"/>
              </a:spcBef>
              <a:spcAft>
                <a:spcPts val="1200"/>
              </a:spcAft>
              <a:buFontTx/>
              <a:buAutoNum type="arabicPeriod" startAt="3"/>
            </a:pPr>
            <a:r>
              <a:rPr lang="nl-NL" b="0" i="0" u="none" dirty="0">
                <a:solidFill>
                  <a:srgbClr val="224736"/>
                </a:solidFill>
                <a:latin typeface="Arial" panose="020B0604020202020204" pitchFamily="34" charset="0"/>
                <a:cs typeface="Arial" panose="020B0604020202020204" pitchFamily="34" charset="0"/>
              </a:rPr>
              <a:t>Voor de keuze stellen: wanneer 2. niet helpt de persoon dwingend voor de keuze stellen; “Ik beëindig het contact tenzij je …..” benoem</a:t>
            </a:r>
            <a:r>
              <a:rPr lang="en-US" b="0" i="0" u="none" dirty="0">
                <a:solidFill>
                  <a:srgbClr val="224736"/>
                </a:solidFill>
                <a:latin typeface="Arial" panose="020B0604020202020204" pitchFamily="34" charset="0"/>
                <a:cs typeface="Arial" panose="020B0604020202020204" pitchFamily="34" charset="0"/>
              </a:rPr>
              <a:t> </a:t>
            </a:r>
            <a:r>
              <a:rPr lang="en-US" b="0" i="0" u="none" dirty="0" err="1">
                <a:solidFill>
                  <a:srgbClr val="224736"/>
                </a:solidFill>
                <a:latin typeface="Arial" panose="020B0604020202020204" pitchFamily="34" charset="0"/>
                <a:cs typeface="Arial" panose="020B0604020202020204" pitchFamily="34" charset="0"/>
              </a:rPr>
              <a:t>consequenties</a:t>
            </a:r>
            <a:r>
              <a:rPr lang="en-US" b="0" i="0" u="none" dirty="0">
                <a:solidFill>
                  <a:srgbClr val="224736"/>
                </a:solidFill>
                <a:latin typeface="Arial" panose="020B0604020202020204" pitchFamily="34" charset="0"/>
                <a:cs typeface="Arial" panose="020B0604020202020204" pitchFamily="34" charset="0"/>
              </a:rPr>
              <a:t> en</a:t>
            </a:r>
            <a:r>
              <a:rPr lang="nl-NL" b="0" i="0" u="none" dirty="0">
                <a:solidFill>
                  <a:srgbClr val="224736"/>
                </a:solidFill>
                <a:latin typeface="Arial" panose="020B0604020202020204" pitchFamily="34" charset="0"/>
                <a:cs typeface="Arial" panose="020B0604020202020204" pitchFamily="34" charset="0"/>
              </a:rPr>
              <a:t> gewenst gedrag wat je verwacht.</a:t>
            </a:r>
          </a:p>
          <a:p>
            <a:pPr marL="355600" indent="-355600">
              <a:spcBef>
                <a:spcPts val="1200"/>
              </a:spcBef>
              <a:spcAft>
                <a:spcPts val="1200"/>
              </a:spcAft>
            </a:pPr>
            <a:r>
              <a:rPr lang="nl-NL" b="0" i="0" u="none" dirty="0">
                <a:solidFill>
                  <a:srgbClr val="224736"/>
                </a:solidFill>
                <a:latin typeface="Arial" panose="020B0604020202020204" pitchFamily="34" charset="0"/>
                <a:cs typeface="Arial" panose="020B0604020202020204" pitchFamily="34" charset="0"/>
              </a:rPr>
              <a:t>	Mogelijk zal de persoon niet ineens kalmeren, .. maar zal de persoon overgaan op A- of B- gedrag.</a:t>
            </a:r>
          </a:p>
          <a:p>
            <a:pPr>
              <a:spcBef>
                <a:spcPts val="1200"/>
              </a:spcBef>
              <a:spcAft>
                <a:spcPts val="1200"/>
              </a:spcAft>
              <a:buFontTx/>
              <a:buAutoNum type="arabicPeriod" startAt="2"/>
            </a:pPr>
            <a:endParaRPr lang="nl-NL" b="0" i="0" u="none" dirty="0">
              <a:solidFill>
                <a:srgbClr val="224736"/>
              </a:solidFill>
            </a:endParaRPr>
          </a:p>
        </p:txBody>
      </p:sp>
    </p:spTree>
    <p:extLst>
      <p:ext uri="{BB962C8B-B14F-4D97-AF65-F5344CB8AC3E}">
        <p14:creationId xmlns:p14="http://schemas.microsoft.com/office/powerpoint/2010/main" val="1240723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240643">
                                            <p:txEl>
                                              <p:pRg st="0" end="0"/>
                                            </p:txEl>
                                          </p:spTgt>
                                        </p:tgtEl>
                                        <p:attrNameLst>
                                          <p:attrName>style.visibility</p:attrName>
                                        </p:attrNameLst>
                                      </p:cBhvr>
                                      <p:to>
                                        <p:strVal val="visible"/>
                                      </p:to>
                                    </p:set>
                                    <p:animEffect transition="in" filter="wipe(up)">
                                      <p:cBhvr>
                                        <p:cTn id="7" dur="75"/>
                                        <p:tgtEl>
                                          <p:spTgt spid="24064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240643">
                                            <p:txEl>
                                              <p:pRg st="1" end="1"/>
                                            </p:txEl>
                                          </p:spTgt>
                                        </p:tgtEl>
                                        <p:attrNameLst>
                                          <p:attrName>style.visibility</p:attrName>
                                        </p:attrNameLst>
                                      </p:cBhvr>
                                      <p:to>
                                        <p:strVal val="visible"/>
                                      </p:to>
                                    </p:set>
                                    <p:animEffect transition="in" filter="wipe(up)">
                                      <p:cBhvr>
                                        <p:cTn id="12" dur="75"/>
                                        <p:tgtEl>
                                          <p:spTgt spid="24064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type.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240643">
                                            <p:txEl>
                                              <p:pRg st="2" end="2"/>
                                            </p:txEl>
                                          </p:spTgt>
                                        </p:tgtEl>
                                        <p:attrNameLst>
                                          <p:attrName>style.visibility</p:attrName>
                                        </p:attrNameLst>
                                      </p:cBhvr>
                                      <p:to>
                                        <p:strVal val="visible"/>
                                      </p:to>
                                    </p:set>
                                    <p:animEffect transition="in" filter="wipe(up)">
                                      <p:cBhvr>
                                        <p:cTn id="17" dur="75"/>
                                        <p:tgtEl>
                                          <p:spTgt spid="24064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type.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iterate type="lt">
                                    <p:tmPct val="100000"/>
                                  </p:iterate>
                                  <p:childTnLst>
                                    <p:set>
                                      <p:cBhvr>
                                        <p:cTn id="21" dur="1" fill="hold">
                                          <p:stCondLst>
                                            <p:cond delay="0"/>
                                          </p:stCondLst>
                                        </p:cTn>
                                        <p:tgtEl>
                                          <p:spTgt spid="240643">
                                            <p:txEl>
                                              <p:pRg st="3" end="3"/>
                                            </p:txEl>
                                          </p:spTgt>
                                        </p:tgtEl>
                                        <p:attrNameLst>
                                          <p:attrName>style.visibility</p:attrName>
                                        </p:attrNameLst>
                                      </p:cBhvr>
                                      <p:to>
                                        <p:strVal val="visible"/>
                                      </p:to>
                                    </p:set>
                                    <p:animEffect transition="in" filter="wipe(up)">
                                      <p:cBhvr>
                                        <p:cTn id="22" dur="75"/>
                                        <p:tgtEl>
                                          <p:spTgt spid="24064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39552" y="548680"/>
            <a:ext cx="6477000" cy="584775"/>
          </a:xfrm>
          <a:prstGeom prst="rect">
            <a:avLst/>
          </a:prstGeom>
          <a:noFill/>
          <a:ln w="9525">
            <a:noFill/>
            <a:miter lim="800000"/>
            <a:headEnd/>
            <a:tailEnd/>
          </a:ln>
        </p:spPr>
        <p:txBody>
          <a:bodyPr>
            <a:spAutoFit/>
          </a:bodyPr>
          <a:lstStyle/>
          <a:p>
            <a:r>
              <a:rPr lang="en-US" sz="3200" i="0" u="none" dirty="0">
                <a:solidFill>
                  <a:srgbClr val="224736"/>
                </a:solidFill>
                <a:latin typeface="Arial" pitchFamily="34" charset="0"/>
                <a:cs typeface="Arial" pitchFamily="34" charset="0"/>
              </a:rPr>
              <a:t>“De </a:t>
            </a:r>
            <a:r>
              <a:rPr lang="en-US" sz="3200" i="0" u="none" dirty="0" err="1">
                <a:solidFill>
                  <a:srgbClr val="224736"/>
                </a:solidFill>
                <a:latin typeface="Arial" pitchFamily="34" charset="0"/>
                <a:cs typeface="Arial" pitchFamily="34" charset="0"/>
              </a:rPr>
              <a:t>klant</a:t>
            </a:r>
            <a:r>
              <a:rPr lang="en-US" sz="3200" i="0" u="none" dirty="0">
                <a:solidFill>
                  <a:srgbClr val="224736"/>
                </a:solidFill>
                <a:latin typeface="Arial" pitchFamily="34" charset="0"/>
                <a:cs typeface="Arial" pitchFamily="34" charset="0"/>
              </a:rPr>
              <a:t> is ……………</a:t>
            </a:r>
            <a:endParaRPr lang="nl-NL" sz="3200" i="0" u="none" dirty="0">
              <a:solidFill>
                <a:srgbClr val="224736"/>
              </a:solidFill>
              <a:latin typeface="Arial" pitchFamily="34" charset="0"/>
              <a:cs typeface="Arial" pitchFamily="34" charset="0"/>
            </a:endParaRPr>
          </a:p>
        </p:txBody>
      </p:sp>
      <p:sp>
        <p:nvSpPr>
          <p:cNvPr id="12292" name="Text Box 4"/>
          <p:cNvSpPr txBox="1">
            <a:spLocks noChangeArrowheads="1"/>
          </p:cNvSpPr>
          <p:nvPr/>
        </p:nvSpPr>
        <p:spPr bwMode="auto">
          <a:xfrm>
            <a:off x="3590900" y="5481655"/>
            <a:ext cx="3124200" cy="584775"/>
          </a:xfrm>
          <a:prstGeom prst="rect">
            <a:avLst/>
          </a:prstGeom>
          <a:noFill/>
          <a:ln w="9525">
            <a:noFill/>
            <a:miter lim="800000"/>
            <a:headEnd/>
            <a:tailEnd/>
          </a:ln>
        </p:spPr>
        <p:txBody>
          <a:bodyPr>
            <a:spAutoFit/>
          </a:bodyPr>
          <a:lstStyle/>
          <a:p>
            <a:r>
              <a:rPr lang="en-US" sz="3200" i="0" u="none" dirty="0">
                <a:solidFill>
                  <a:srgbClr val="224736"/>
                </a:solidFill>
                <a:latin typeface="Arial" pitchFamily="34" charset="0"/>
                <a:cs typeface="Arial" pitchFamily="34" charset="0"/>
              </a:rPr>
              <a:t>……. </a:t>
            </a:r>
            <a:r>
              <a:rPr lang="en-US" sz="3200" i="0" u="none" dirty="0" err="1">
                <a:solidFill>
                  <a:srgbClr val="224736"/>
                </a:solidFill>
                <a:latin typeface="Arial" pitchFamily="34" charset="0"/>
                <a:cs typeface="Arial" pitchFamily="34" charset="0"/>
              </a:rPr>
              <a:t>Altijd</a:t>
            </a:r>
            <a:r>
              <a:rPr lang="en-US" sz="3200" i="0" u="none" dirty="0">
                <a:solidFill>
                  <a:srgbClr val="224736"/>
                </a:solidFill>
                <a:latin typeface="Arial" pitchFamily="34" charset="0"/>
                <a:cs typeface="Arial" pitchFamily="34" charset="0"/>
              </a:rPr>
              <a:t> !!!!” </a:t>
            </a:r>
            <a:endParaRPr lang="nl-NL" sz="3200" i="0" u="none" dirty="0">
              <a:solidFill>
                <a:srgbClr val="224736"/>
              </a:solidFill>
              <a:latin typeface="Arial" pitchFamily="34" charset="0"/>
              <a:cs typeface="Arial"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7585" y="1773176"/>
            <a:ext cx="4126630" cy="3240000"/>
          </a:xfrm>
          <a:prstGeom prst="rect">
            <a:avLst/>
          </a:prstGeom>
          <a:noFill/>
          <a:ln w="19050">
            <a:solidFill>
              <a:srgbClr val="224736"/>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905196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539552" y="597852"/>
            <a:ext cx="6400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sz="3200" i="0" u="none" dirty="0">
                <a:solidFill>
                  <a:srgbClr val="B6B700"/>
                </a:solidFill>
              </a:rPr>
              <a:t>Basishoudingen</a:t>
            </a:r>
            <a:endParaRPr lang="nl-NL" sz="3200" i="0" dirty="0">
              <a:solidFill>
                <a:srgbClr val="B6B700"/>
              </a:solidFill>
            </a:endParaRPr>
          </a:p>
        </p:txBody>
      </p:sp>
      <p:sp>
        <p:nvSpPr>
          <p:cNvPr id="247812" name="Text Box 4"/>
          <p:cNvSpPr txBox="1">
            <a:spLocks noChangeArrowheads="1"/>
          </p:cNvSpPr>
          <p:nvPr/>
        </p:nvSpPr>
        <p:spPr bwMode="auto">
          <a:xfrm>
            <a:off x="539552" y="2279174"/>
            <a:ext cx="6477000" cy="384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54013" indent="-354013">
              <a:spcBef>
                <a:spcPts val="1200"/>
              </a:spcBef>
              <a:spcAft>
                <a:spcPts val="1200"/>
              </a:spcAft>
              <a:buClr>
                <a:srgbClr val="224736"/>
              </a:buClr>
              <a:buSzPct val="100000"/>
              <a:buFontTx/>
              <a:buChar char="•"/>
            </a:pPr>
            <a:r>
              <a:rPr lang="nl-NL" sz="2400" b="0" i="0" u="none" dirty="0">
                <a:solidFill>
                  <a:srgbClr val="224736"/>
                </a:solidFill>
              </a:rPr>
              <a:t> Strijd vermijden</a:t>
            </a:r>
          </a:p>
          <a:p>
            <a:pPr marL="354013" indent="-354013">
              <a:spcBef>
                <a:spcPts val="1200"/>
              </a:spcBef>
              <a:spcAft>
                <a:spcPts val="1200"/>
              </a:spcAft>
              <a:buClr>
                <a:srgbClr val="224736"/>
              </a:buClr>
              <a:buSzPct val="100000"/>
              <a:buFontTx/>
              <a:buChar char="•"/>
            </a:pPr>
            <a:r>
              <a:rPr lang="nl-NL" sz="2400" b="0" i="0" u="none" dirty="0">
                <a:solidFill>
                  <a:srgbClr val="224736"/>
                </a:solidFill>
              </a:rPr>
              <a:t> Rustig blijven</a:t>
            </a:r>
          </a:p>
          <a:p>
            <a:pPr marL="354013" indent="-354013">
              <a:spcBef>
                <a:spcPts val="1200"/>
              </a:spcBef>
              <a:spcAft>
                <a:spcPts val="1200"/>
              </a:spcAft>
              <a:buClr>
                <a:srgbClr val="224736"/>
              </a:buClr>
              <a:buSzPct val="100000"/>
              <a:buFontTx/>
              <a:buChar char="•"/>
            </a:pPr>
            <a:r>
              <a:rPr lang="nl-NL" sz="2400" b="0" i="0" u="none" dirty="0">
                <a:solidFill>
                  <a:srgbClr val="224736"/>
                </a:solidFill>
              </a:rPr>
              <a:t> Afstand</a:t>
            </a:r>
          </a:p>
          <a:p>
            <a:pPr marL="354013" indent="-354013">
              <a:spcBef>
                <a:spcPts val="1200"/>
              </a:spcBef>
              <a:spcAft>
                <a:spcPts val="1200"/>
              </a:spcAft>
              <a:buClr>
                <a:srgbClr val="224736"/>
              </a:buClr>
              <a:buSzPct val="100000"/>
              <a:buFontTx/>
              <a:buChar char="•"/>
            </a:pPr>
            <a:r>
              <a:rPr lang="nl-NL" sz="2400" b="0" i="0" u="none" dirty="0">
                <a:solidFill>
                  <a:srgbClr val="224736"/>
                </a:solidFill>
              </a:rPr>
              <a:t> Contact maken/houden</a:t>
            </a:r>
          </a:p>
          <a:p>
            <a:pPr marL="354013" indent="-354013">
              <a:spcBef>
                <a:spcPts val="1200"/>
              </a:spcBef>
              <a:spcAft>
                <a:spcPts val="1200"/>
              </a:spcAft>
              <a:buClr>
                <a:srgbClr val="224736"/>
              </a:buClr>
              <a:buSzPct val="100000"/>
              <a:buFontTx/>
              <a:buChar char="•"/>
            </a:pPr>
            <a:r>
              <a:rPr lang="nl-NL" sz="2400" b="0" i="0" u="none" dirty="0">
                <a:solidFill>
                  <a:srgbClr val="224736"/>
                </a:solidFill>
              </a:rPr>
              <a:t> Respect</a:t>
            </a:r>
            <a:r>
              <a:rPr lang="en-US" sz="2400" b="0" i="0" u="none" dirty="0">
                <a:solidFill>
                  <a:srgbClr val="224736"/>
                </a:solidFill>
              </a:rPr>
              <a:t>/</a:t>
            </a:r>
            <a:r>
              <a:rPr lang="en-US" sz="2400" b="0" i="0" u="none" dirty="0" err="1">
                <a:solidFill>
                  <a:srgbClr val="224736"/>
                </a:solidFill>
              </a:rPr>
              <a:t>Empathie</a:t>
            </a:r>
            <a:r>
              <a:rPr lang="en-US" sz="2400" b="0" i="0" u="none" dirty="0">
                <a:solidFill>
                  <a:srgbClr val="224736"/>
                </a:solidFill>
              </a:rPr>
              <a:t> </a:t>
            </a:r>
            <a:endParaRPr lang="nl-NL" sz="2400" b="0" i="0" u="none" dirty="0">
              <a:solidFill>
                <a:srgbClr val="224736"/>
              </a:solidFill>
            </a:endParaRPr>
          </a:p>
          <a:p>
            <a:pPr marL="354013" indent="-354013">
              <a:spcBef>
                <a:spcPts val="1200"/>
              </a:spcBef>
              <a:spcAft>
                <a:spcPts val="1200"/>
              </a:spcAft>
              <a:buClr>
                <a:srgbClr val="224736"/>
              </a:buClr>
              <a:buSzPct val="100000"/>
              <a:buFontTx/>
              <a:buChar char="•"/>
            </a:pPr>
            <a:r>
              <a:rPr lang="nl-NL" sz="2400" b="0" i="0" u="none" dirty="0">
                <a:solidFill>
                  <a:srgbClr val="224736"/>
                </a:solidFill>
              </a:rPr>
              <a:t> Afronden</a:t>
            </a:r>
          </a:p>
        </p:txBody>
      </p:sp>
    </p:spTree>
    <p:extLst>
      <p:ext uri="{BB962C8B-B14F-4D97-AF65-F5344CB8AC3E}">
        <p14:creationId xmlns:p14="http://schemas.microsoft.com/office/powerpoint/2010/main" val="34603200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7812">
                                            <p:txEl>
                                              <p:pRg st="0" end="0"/>
                                            </p:txEl>
                                          </p:spTgt>
                                        </p:tgtEl>
                                        <p:attrNameLst>
                                          <p:attrName>style.visibility</p:attrName>
                                        </p:attrNameLst>
                                      </p:cBhvr>
                                      <p:to>
                                        <p:strVal val="visible"/>
                                      </p:to>
                                    </p:set>
                                    <p:anim calcmode="lin" valueType="num">
                                      <p:cBhvr additive="base">
                                        <p:cTn id="7" dur="500" fill="hold"/>
                                        <p:tgtEl>
                                          <p:spTgt spid="2478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781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OESJ.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7812">
                                            <p:txEl>
                                              <p:pRg st="1" end="1"/>
                                            </p:txEl>
                                          </p:spTgt>
                                        </p:tgtEl>
                                        <p:attrNameLst>
                                          <p:attrName>style.visibility</p:attrName>
                                        </p:attrNameLst>
                                      </p:cBhvr>
                                      <p:to>
                                        <p:strVal val="visible"/>
                                      </p:to>
                                    </p:set>
                                    <p:anim calcmode="lin" valueType="num">
                                      <p:cBhvr additive="base">
                                        <p:cTn id="13" dur="500" fill="hold"/>
                                        <p:tgtEl>
                                          <p:spTgt spid="24781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781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OESJ.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7812">
                                            <p:txEl>
                                              <p:pRg st="2" end="2"/>
                                            </p:txEl>
                                          </p:spTgt>
                                        </p:tgtEl>
                                        <p:attrNameLst>
                                          <p:attrName>style.visibility</p:attrName>
                                        </p:attrNameLst>
                                      </p:cBhvr>
                                      <p:to>
                                        <p:strVal val="visible"/>
                                      </p:to>
                                    </p:set>
                                    <p:anim calcmode="lin" valueType="num">
                                      <p:cBhvr additive="base">
                                        <p:cTn id="19" dur="500" fill="hold"/>
                                        <p:tgtEl>
                                          <p:spTgt spid="24781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781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OESJ.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7812">
                                            <p:txEl>
                                              <p:pRg st="3" end="3"/>
                                            </p:txEl>
                                          </p:spTgt>
                                        </p:tgtEl>
                                        <p:attrNameLst>
                                          <p:attrName>style.visibility</p:attrName>
                                        </p:attrNameLst>
                                      </p:cBhvr>
                                      <p:to>
                                        <p:strVal val="visible"/>
                                      </p:to>
                                    </p:set>
                                    <p:anim calcmode="lin" valueType="num">
                                      <p:cBhvr additive="base">
                                        <p:cTn id="25" dur="500" fill="hold"/>
                                        <p:tgtEl>
                                          <p:spTgt spid="24781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781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OESJ.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47812">
                                            <p:txEl>
                                              <p:pRg st="4" end="4"/>
                                            </p:txEl>
                                          </p:spTgt>
                                        </p:tgtEl>
                                        <p:attrNameLst>
                                          <p:attrName>style.visibility</p:attrName>
                                        </p:attrNameLst>
                                      </p:cBhvr>
                                      <p:to>
                                        <p:strVal val="visible"/>
                                      </p:to>
                                    </p:set>
                                    <p:anim calcmode="lin" valueType="num">
                                      <p:cBhvr additive="base">
                                        <p:cTn id="31" dur="500" fill="hold"/>
                                        <p:tgtEl>
                                          <p:spTgt spid="24781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781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OESJ.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47812">
                                            <p:txEl>
                                              <p:pRg st="5" end="5"/>
                                            </p:txEl>
                                          </p:spTgt>
                                        </p:tgtEl>
                                        <p:attrNameLst>
                                          <p:attrName>style.visibility</p:attrName>
                                        </p:attrNameLst>
                                      </p:cBhvr>
                                      <p:to>
                                        <p:strVal val="visible"/>
                                      </p:to>
                                    </p:set>
                                    <p:anim calcmode="lin" valueType="num">
                                      <p:cBhvr additive="base">
                                        <p:cTn id="37" dur="500" fill="hold"/>
                                        <p:tgtEl>
                                          <p:spTgt spid="24781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47812">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OESJ.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2"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533400" y="609441"/>
            <a:ext cx="6049962" cy="579437"/>
          </a:xfrm>
          <a:prstGeom prst="rect">
            <a:avLst/>
          </a:prstGeom>
          <a:noFill/>
          <a:ln w="9525">
            <a:noFill/>
            <a:miter lim="800000"/>
            <a:headEnd/>
            <a:tailEnd/>
          </a:ln>
        </p:spPr>
        <p:txBody>
          <a:bodyPr>
            <a:spAutoFit/>
          </a:bodyPr>
          <a:lstStyle/>
          <a:p>
            <a:pPr>
              <a:spcBef>
                <a:spcPct val="0"/>
              </a:spcBef>
            </a:pPr>
            <a:r>
              <a:rPr lang="nl-NL" sz="3200" i="0" u="none" dirty="0">
                <a:solidFill>
                  <a:srgbClr val="B6B700"/>
                </a:solidFill>
                <a:latin typeface="Arial" charset="0"/>
              </a:rPr>
              <a:t>Wat is een klacht?</a:t>
            </a:r>
          </a:p>
        </p:txBody>
      </p:sp>
      <p:sp>
        <p:nvSpPr>
          <p:cNvPr id="52227" name="Text Box 3"/>
          <p:cNvSpPr txBox="1">
            <a:spLocks noChangeArrowheads="1"/>
          </p:cNvSpPr>
          <p:nvPr/>
        </p:nvSpPr>
        <p:spPr bwMode="auto">
          <a:xfrm>
            <a:off x="533400" y="1905000"/>
            <a:ext cx="5943600" cy="4154984"/>
          </a:xfrm>
          <a:prstGeom prst="rect">
            <a:avLst/>
          </a:prstGeom>
          <a:noFill/>
          <a:ln w="9525">
            <a:noFill/>
            <a:miter lim="800000"/>
            <a:headEnd/>
            <a:tailEnd/>
          </a:ln>
        </p:spPr>
        <p:txBody>
          <a:bodyPr wrap="square">
            <a:spAutoFit/>
          </a:bodyPr>
          <a:lstStyle/>
          <a:p>
            <a:pPr>
              <a:spcBef>
                <a:spcPct val="0"/>
              </a:spcBef>
            </a:pPr>
            <a:r>
              <a:rPr lang="nl-NL" sz="2400" b="0" i="0" u="none" dirty="0">
                <a:solidFill>
                  <a:srgbClr val="224736"/>
                </a:solidFill>
                <a:latin typeface="Arial" charset="0"/>
              </a:rPr>
              <a:t>Een uiting van ontevredenheid; er wordt niet voldaan aan de verwachting.</a:t>
            </a:r>
          </a:p>
          <a:p>
            <a:pPr marL="457200" indent="-457200">
              <a:spcBef>
                <a:spcPct val="0"/>
              </a:spcBef>
            </a:pPr>
            <a:endParaRPr lang="nl-NL" sz="2400" b="0" i="0" u="none" dirty="0">
              <a:solidFill>
                <a:srgbClr val="224736"/>
              </a:solidFill>
              <a:latin typeface="Arial" charset="0"/>
            </a:endParaRPr>
          </a:p>
          <a:p>
            <a:pPr marL="457200" indent="-457200">
              <a:spcBef>
                <a:spcPct val="0"/>
              </a:spcBef>
            </a:pPr>
            <a:r>
              <a:rPr lang="nl-NL" sz="2400" i="0" u="none" dirty="0">
                <a:solidFill>
                  <a:srgbClr val="224736"/>
                </a:solidFill>
                <a:latin typeface="Arial" charset="0"/>
              </a:rPr>
              <a:t>Oorzaken:</a:t>
            </a:r>
          </a:p>
          <a:p>
            <a:pPr marL="457200" indent="-457200">
              <a:spcBef>
                <a:spcPct val="0"/>
              </a:spcBef>
              <a:buFontTx/>
              <a:buAutoNum type="arabicPeriod"/>
            </a:pPr>
            <a:r>
              <a:rPr lang="nl-NL" sz="2400" b="0" i="0" u="none" dirty="0">
                <a:solidFill>
                  <a:srgbClr val="224736"/>
                </a:solidFill>
                <a:latin typeface="Arial" charset="0"/>
              </a:rPr>
              <a:t>Onvoldoende voorlichting; </a:t>
            </a:r>
            <a:r>
              <a:rPr lang="nl-NL" sz="2400" b="0" i="0" u="none" dirty="0" smtClean="0">
                <a:solidFill>
                  <a:srgbClr val="224736"/>
                </a:solidFill>
                <a:latin typeface="Arial" charset="0"/>
              </a:rPr>
              <a:t>             wens </a:t>
            </a:r>
            <a:r>
              <a:rPr lang="nl-NL" sz="2400" b="0" i="0" u="none" dirty="0">
                <a:solidFill>
                  <a:srgbClr val="224736"/>
                </a:solidFill>
                <a:latin typeface="Arial" charset="0"/>
              </a:rPr>
              <a:t>klant wat betreft </a:t>
            </a:r>
            <a:r>
              <a:rPr lang="nl-NL" sz="2400" b="0" i="0" u="none" dirty="0" smtClean="0">
                <a:solidFill>
                  <a:srgbClr val="224736"/>
                </a:solidFill>
                <a:latin typeface="Arial" charset="0"/>
              </a:rPr>
              <a:t>              kwaliteit- </a:t>
            </a:r>
            <a:r>
              <a:rPr lang="nl-NL" sz="2400" b="0" i="0" u="none" dirty="0">
                <a:solidFill>
                  <a:srgbClr val="224736"/>
                </a:solidFill>
                <a:latin typeface="Arial" charset="0"/>
              </a:rPr>
              <a:t>prijs, werking?</a:t>
            </a:r>
          </a:p>
          <a:p>
            <a:pPr marL="457200" indent="-457200">
              <a:spcBef>
                <a:spcPct val="0"/>
              </a:spcBef>
              <a:buFontTx/>
              <a:buAutoNum type="arabicPeriod"/>
            </a:pPr>
            <a:r>
              <a:rPr lang="nl-NL" sz="2400" b="0" i="0" u="none" dirty="0">
                <a:solidFill>
                  <a:srgbClr val="224736"/>
                </a:solidFill>
                <a:latin typeface="Arial" charset="0"/>
              </a:rPr>
              <a:t>Product voldoet niet aan </a:t>
            </a:r>
            <a:r>
              <a:rPr lang="nl-NL" sz="2400" b="0" i="0" u="none" dirty="0" smtClean="0">
                <a:solidFill>
                  <a:srgbClr val="224736"/>
                </a:solidFill>
                <a:latin typeface="Arial" charset="0"/>
              </a:rPr>
              <a:t>                   de eisen.</a:t>
            </a:r>
            <a:endParaRPr lang="nl-NL" sz="2400" b="0" i="0" u="none" dirty="0">
              <a:solidFill>
                <a:srgbClr val="224736"/>
              </a:solidFill>
              <a:latin typeface="Arial" charset="0"/>
            </a:endParaRPr>
          </a:p>
          <a:p>
            <a:pPr marL="457200" indent="-457200">
              <a:spcBef>
                <a:spcPct val="0"/>
              </a:spcBef>
              <a:buFontTx/>
              <a:buAutoNum type="arabicPeriod"/>
            </a:pPr>
            <a:r>
              <a:rPr lang="nl-NL" sz="2400" b="0" i="0" u="none" dirty="0">
                <a:solidFill>
                  <a:srgbClr val="224736"/>
                </a:solidFill>
                <a:latin typeface="Arial" charset="0"/>
              </a:rPr>
              <a:t>Houding medewerker</a:t>
            </a:r>
            <a:r>
              <a:rPr lang="nl-NL" sz="2400" b="0" i="0" u="none" dirty="0" smtClean="0">
                <a:solidFill>
                  <a:srgbClr val="224736"/>
                </a:solidFill>
                <a:latin typeface="Arial" charset="0"/>
              </a:rPr>
              <a:t>/    contactpersoon.</a:t>
            </a:r>
            <a:endParaRPr lang="nl-NL" sz="2400" b="0" i="0" u="none" dirty="0">
              <a:solidFill>
                <a:srgbClr val="224736"/>
              </a:solidFill>
              <a:latin typeface="Arial" charset="0"/>
            </a:endParaRPr>
          </a:p>
        </p:txBody>
      </p:sp>
      <p:pic>
        <p:nvPicPr>
          <p:cNvPr id="52228" name="Picture 4" descr="http://t1.gstatic.com/images?q=tbn:ANd9GcTXODVmpt8m4-IL2yIb25k761xlfP_B_zPiLkiZamc9c_uCfFIL"/>
          <p:cNvPicPr>
            <a:picLocks noChangeAspect="1" noChangeArrowheads="1"/>
          </p:cNvPicPr>
          <p:nvPr/>
        </p:nvPicPr>
        <p:blipFill>
          <a:blip r:embed="rId2" cstate="print"/>
          <a:srcRect/>
          <a:stretch>
            <a:fillRect/>
          </a:stretch>
        </p:blipFill>
        <p:spPr bwMode="auto">
          <a:xfrm>
            <a:off x="4572000" y="3899984"/>
            <a:ext cx="2894842" cy="2160000"/>
          </a:xfrm>
          <a:prstGeom prst="rect">
            <a:avLst/>
          </a:prstGeom>
          <a:noFill/>
          <a:ln w="19050">
            <a:solidFill>
              <a:srgbClr val="224736"/>
            </a:solidFill>
            <a:miter lim="800000"/>
            <a:headEnd/>
            <a:tailEnd/>
          </a:ln>
        </p:spPr>
      </p:pic>
    </p:spTree>
    <p:extLst>
      <p:ext uri="{BB962C8B-B14F-4D97-AF65-F5344CB8AC3E}">
        <p14:creationId xmlns:p14="http://schemas.microsoft.com/office/powerpoint/2010/main" val="23068626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p:cNvSpPr>
            <a:spLocks noGrp="1"/>
          </p:cNvSpPr>
          <p:nvPr>
            <p:ph type="title"/>
          </p:nvPr>
        </p:nvSpPr>
        <p:spPr>
          <a:xfrm>
            <a:off x="539552" y="260648"/>
            <a:ext cx="8229600" cy="1143000"/>
          </a:xfrm>
        </p:spPr>
        <p:txBody>
          <a:bodyPr/>
          <a:lstStyle/>
          <a:p>
            <a:r>
              <a:rPr lang="nl-NL" sz="3200" dirty="0" smtClean="0"/>
              <a:t>Stellingen klachtenafhandeling</a:t>
            </a:r>
          </a:p>
        </p:txBody>
      </p:sp>
      <p:sp>
        <p:nvSpPr>
          <p:cNvPr id="3" name="Tijdelijke aanduiding voor inhoud 2"/>
          <p:cNvSpPr>
            <a:spLocks noGrp="1"/>
          </p:cNvSpPr>
          <p:nvPr>
            <p:ph idx="1"/>
          </p:nvPr>
        </p:nvSpPr>
        <p:spPr>
          <a:xfrm>
            <a:off x="323528" y="1772816"/>
            <a:ext cx="7344816" cy="5040560"/>
          </a:xfrm>
        </p:spPr>
        <p:txBody>
          <a:bodyPr>
            <a:normAutofit/>
          </a:bodyPr>
          <a:lstStyle/>
          <a:p>
            <a:pPr marL="514350" indent="-514350">
              <a:spcBef>
                <a:spcPts val="1200"/>
              </a:spcBef>
              <a:buFont typeface="Wingdings" pitchFamily="2" charset="2"/>
              <a:buNone/>
              <a:defRPr/>
            </a:pPr>
            <a:r>
              <a:rPr lang="nl-NL" sz="2400" dirty="0" smtClean="0">
                <a:latin typeface="+mj-lt"/>
              </a:rPr>
              <a:t>1.	Als klanten niet klagen, dan betekent dat we    het goed doen.</a:t>
            </a:r>
          </a:p>
          <a:p>
            <a:pPr marL="514350" indent="-514350">
              <a:spcBef>
                <a:spcPts val="1200"/>
              </a:spcBef>
              <a:buFont typeface="Wingdings" pitchFamily="2" charset="2"/>
              <a:buNone/>
              <a:defRPr/>
            </a:pPr>
            <a:r>
              <a:rPr lang="nl-NL" sz="2400" dirty="0" smtClean="0">
                <a:latin typeface="+mj-lt"/>
              </a:rPr>
              <a:t>2.	Eén klant meer of minder maakt toch niet uit.</a:t>
            </a:r>
          </a:p>
          <a:p>
            <a:pPr marL="514350" indent="-514350">
              <a:spcBef>
                <a:spcPts val="1200"/>
              </a:spcBef>
              <a:buFont typeface="Wingdings" pitchFamily="2" charset="2"/>
              <a:buNone/>
              <a:defRPr/>
            </a:pPr>
            <a:r>
              <a:rPr lang="nl-NL" sz="2400" dirty="0" smtClean="0">
                <a:latin typeface="+mj-lt"/>
              </a:rPr>
              <a:t>3.	Ook al lossen we een klacht goed op, ze blijven kwaad dus zijn we de klant toch kwijt.</a:t>
            </a:r>
          </a:p>
          <a:p>
            <a:pPr marL="514350" indent="-514350">
              <a:spcBef>
                <a:spcPts val="1200"/>
              </a:spcBef>
              <a:buFont typeface="Wingdings" pitchFamily="2" charset="2"/>
              <a:buNone/>
              <a:defRPr/>
            </a:pPr>
            <a:r>
              <a:rPr lang="nl-NL" sz="2400" dirty="0" smtClean="0">
                <a:latin typeface="+mj-lt"/>
              </a:rPr>
              <a:t>4.	We moeten het de klant zo moeilijk mogelijk maken om te klagen, zodat alleen de echte klachten erdoor komen.</a:t>
            </a:r>
          </a:p>
          <a:p>
            <a:pPr marL="0" indent="0">
              <a:spcBef>
                <a:spcPts val="1200"/>
              </a:spcBef>
              <a:buFont typeface="Wingdings" pitchFamily="2" charset="2"/>
              <a:buNone/>
              <a:defRPr/>
            </a:pPr>
            <a:r>
              <a:rPr lang="nl-NL" sz="2400" dirty="0" smtClean="0">
                <a:solidFill>
                  <a:srgbClr val="FF0000"/>
                </a:solidFill>
                <a:latin typeface="+mj-lt"/>
              </a:rPr>
              <a:t>Vul voor jezelf in waar/niet waar…. Bespreek dit   met je (sub-)groep.</a:t>
            </a:r>
          </a:p>
          <a:p>
            <a:pPr marL="514350" indent="-514350">
              <a:buFont typeface="Wingdings" pitchFamily="2" charset="2"/>
              <a:buNone/>
              <a:defRPr/>
            </a:pPr>
            <a:endParaRPr lang="nl-NL" sz="2400" dirty="0">
              <a:solidFill>
                <a:srgbClr val="FF0000"/>
              </a:solidFill>
            </a:endParaRPr>
          </a:p>
        </p:txBody>
      </p:sp>
    </p:spTree>
    <p:extLst>
      <p:ext uri="{BB962C8B-B14F-4D97-AF65-F5344CB8AC3E}">
        <p14:creationId xmlns:p14="http://schemas.microsoft.com/office/powerpoint/2010/main" val="47827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533400" y="678120"/>
            <a:ext cx="8496300" cy="2677656"/>
          </a:xfrm>
          <a:prstGeom prst="rect">
            <a:avLst/>
          </a:prstGeom>
          <a:noFill/>
          <a:ln w="9525">
            <a:noFill/>
            <a:miter lim="800000"/>
            <a:headEnd/>
            <a:tailEnd/>
          </a:ln>
        </p:spPr>
        <p:txBody>
          <a:bodyPr>
            <a:spAutoFit/>
          </a:bodyPr>
          <a:lstStyle/>
          <a:p>
            <a:pPr>
              <a:spcBef>
                <a:spcPct val="0"/>
              </a:spcBef>
            </a:pPr>
            <a:r>
              <a:rPr lang="nl-NL" sz="2800" i="0" u="none" dirty="0" smtClean="0">
                <a:solidFill>
                  <a:srgbClr val="B6B700"/>
                </a:solidFill>
                <a:latin typeface="Arial" charset="0"/>
              </a:rPr>
              <a:t>Effecten </a:t>
            </a:r>
            <a:r>
              <a:rPr lang="nl-NL" sz="2800" i="0" u="none" dirty="0">
                <a:solidFill>
                  <a:srgbClr val="B6B700"/>
                </a:solidFill>
                <a:latin typeface="Arial" charset="0"/>
              </a:rPr>
              <a:t>klachten voor klagers </a:t>
            </a:r>
            <a:r>
              <a:rPr lang="nl-NL" sz="2800" i="0" u="none" dirty="0" smtClean="0">
                <a:solidFill>
                  <a:srgbClr val="B6B700"/>
                </a:solidFill>
                <a:latin typeface="Arial" charset="0"/>
              </a:rPr>
              <a:t>       (</a:t>
            </a:r>
            <a:r>
              <a:rPr lang="nl-NL" sz="2800" i="0" u="none" dirty="0">
                <a:solidFill>
                  <a:srgbClr val="B6B700"/>
                </a:solidFill>
                <a:latin typeface="Arial" charset="0"/>
              </a:rPr>
              <a:t>intern/extern), medewerker(s) en organisatie</a:t>
            </a:r>
            <a:r>
              <a:rPr lang="nl-NL" sz="2800" i="0" u="none" dirty="0" smtClean="0">
                <a:solidFill>
                  <a:srgbClr val="B6B700"/>
                </a:solidFill>
                <a:latin typeface="Arial" charset="0"/>
              </a:rPr>
              <a:t>…….</a:t>
            </a:r>
          </a:p>
          <a:p>
            <a:pPr>
              <a:spcBef>
                <a:spcPct val="0"/>
              </a:spcBef>
            </a:pPr>
            <a:endParaRPr lang="nl-NL" sz="2400" i="0" u="none" dirty="0">
              <a:solidFill>
                <a:srgbClr val="B6B700"/>
              </a:solidFill>
              <a:latin typeface="Arial" charset="0"/>
            </a:endParaRPr>
          </a:p>
          <a:p>
            <a:pPr>
              <a:spcBef>
                <a:spcPct val="0"/>
              </a:spcBef>
              <a:buFontTx/>
              <a:buChar char="•"/>
            </a:pPr>
            <a:r>
              <a:rPr lang="nl-NL" b="0" i="0" u="none" dirty="0">
                <a:solidFill>
                  <a:srgbClr val="224736"/>
                </a:solidFill>
                <a:latin typeface="Arial" charset="0"/>
              </a:rPr>
              <a:t> Reputatie bedrijf/organisatie</a:t>
            </a:r>
          </a:p>
          <a:p>
            <a:pPr>
              <a:spcBef>
                <a:spcPct val="0"/>
              </a:spcBef>
              <a:buFontTx/>
              <a:buChar char="•"/>
            </a:pPr>
            <a:r>
              <a:rPr lang="nl-NL" b="0" i="0" u="none" dirty="0">
                <a:solidFill>
                  <a:srgbClr val="224736"/>
                </a:solidFill>
                <a:latin typeface="Arial" charset="0"/>
              </a:rPr>
              <a:t> Omzet: </a:t>
            </a:r>
            <a:r>
              <a:rPr lang="nl-NL" b="0" i="0" u="none" dirty="0" smtClean="0">
                <a:solidFill>
                  <a:srgbClr val="224736"/>
                </a:solidFill>
                <a:latin typeface="Arial" charset="0"/>
              </a:rPr>
              <a:t>3 -</a:t>
            </a:r>
            <a:r>
              <a:rPr lang="nl-NL" b="0" i="0" u="none" dirty="0">
                <a:solidFill>
                  <a:srgbClr val="224736"/>
                </a:solidFill>
                <a:latin typeface="Arial" charset="0"/>
              </a:rPr>
              <a:t>11 verhouding vs. herhalingsaankopen</a:t>
            </a:r>
          </a:p>
          <a:p>
            <a:pPr>
              <a:spcBef>
                <a:spcPct val="0"/>
              </a:spcBef>
              <a:buFontTx/>
              <a:buChar char="•"/>
            </a:pPr>
            <a:r>
              <a:rPr lang="nl-NL" b="0" i="0" u="none" dirty="0">
                <a:solidFill>
                  <a:srgbClr val="224736"/>
                </a:solidFill>
                <a:latin typeface="Arial" charset="0"/>
              </a:rPr>
              <a:t> Sfeer </a:t>
            </a:r>
            <a:r>
              <a:rPr lang="nl-NL" b="0" i="0" u="none" dirty="0" smtClean="0">
                <a:solidFill>
                  <a:srgbClr val="224736"/>
                </a:solidFill>
                <a:latin typeface="Arial" charset="0"/>
              </a:rPr>
              <a:t>bedrijf/organisatie</a:t>
            </a:r>
            <a:endParaRPr lang="nl-NL" b="0" i="0" u="none" dirty="0">
              <a:solidFill>
                <a:srgbClr val="224736"/>
              </a:solidFill>
              <a:latin typeface="Arial" charset="0"/>
            </a:endParaRPr>
          </a:p>
        </p:txBody>
      </p:sp>
      <p:pic>
        <p:nvPicPr>
          <p:cNvPr id="54275" name="Picture 2" descr="http://nl.tememo.com/images/10_iceberg-for-web-nl.jpg"/>
          <p:cNvPicPr>
            <a:picLocks noChangeAspect="1" noChangeArrowheads="1"/>
          </p:cNvPicPr>
          <p:nvPr/>
        </p:nvPicPr>
        <p:blipFill>
          <a:blip r:embed="rId2" cstate="print"/>
          <a:srcRect/>
          <a:stretch>
            <a:fillRect/>
          </a:stretch>
        </p:blipFill>
        <p:spPr bwMode="auto">
          <a:xfrm>
            <a:off x="685800" y="3447466"/>
            <a:ext cx="6055712" cy="3240000"/>
          </a:xfrm>
          <a:prstGeom prst="rect">
            <a:avLst/>
          </a:prstGeom>
          <a:noFill/>
          <a:ln w="19050">
            <a:solidFill>
              <a:srgbClr val="224736"/>
            </a:solidFill>
            <a:miter lim="800000"/>
            <a:headEnd/>
            <a:tailEnd/>
          </a:ln>
        </p:spPr>
      </p:pic>
    </p:spTree>
    <p:extLst>
      <p:ext uri="{BB962C8B-B14F-4D97-AF65-F5344CB8AC3E}">
        <p14:creationId xmlns:p14="http://schemas.microsoft.com/office/powerpoint/2010/main" val="40258910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467544" y="457199"/>
            <a:ext cx="7124700" cy="1077218"/>
          </a:xfrm>
          <a:prstGeom prst="rect">
            <a:avLst/>
          </a:prstGeom>
          <a:noFill/>
          <a:ln w="9525">
            <a:noFill/>
            <a:miter lim="800000"/>
            <a:headEnd/>
            <a:tailEnd/>
          </a:ln>
        </p:spPr>
        <p:txBody>
          <a:bodyPr wrap="square">
            <a:spAutoFit/>
          </a:bodyPr>
          <a:lstStyle/>
          <a:p>
            <a:r>
              <a:rPr lang="nl-NL" sz="3200" i="0" u="none" dirty="0">
                <a:solidFill>
                  <a:srgbClr val="B6B700"/>
                </a:solidFill>
                <a:latin typeface="Arial" panose="020B0604020202020204" pitchFamily="34" charset="0"/>
                <a:cs typeface="Arial" panose="020B0604020202020204" pitchFamily="34" charset="0"/>
              </a:rPr>
              <a:t>Problemen veroorzaken en klanten wegjagen</a:t>
            </a:r>
          </a:p>
        </p:txBody>
      </p:sp>
      <p:sp>
        <p:nvSpPr>
          <p:cNvPr id="70659" name="Text Box 3"/>
          <p:cNvSpPr txBox="1">
            <a:spLocks noChangeArrowheads="1"/>
          </p:cNvSpPr>
          <p:nvPr/>
        </p:nvSpPr>
        <p:spPr bwMode="auto">
          <a:xfrm>
            <a:off x="467544" y="2780928"/>
            <a:ext cx="7391400" cy="3939540"/>
          </a:xfrm>
          <a:prstGeom prst="rect">
            <a:avLst/>
          </a:prstGeom>
          <a:noFill/>
          <a:ln w="9525">
            <a:noFill/>
            <a:miter lim="800000"/>
            <a:headEnd/>
            <a:tailEnd/>
          </a:ln>
        </p:spPr>
        <p:txBody>
          <a:bodyPr>
            <a:spAutoFit/>
          </a:bodyPr>
          <a:lstStyle/>
          <a:p>
            <a:pPr marL="342900" indent="-342900">
              <a:spcBef>
                <a:spcPts val="1200"/>
              </a:spcBef>
              <a:buFont typeface="Wingdings" panose="05000000000000000000" pitchFamily="2" charset="2"/>
              <a:buChar char="Ø"/>
              <a:defRPr/>
            </a:pPr>
            <a:r>
              <a:rPr lang="nl-NL" sz="1800" i="0" u="none" dirty="0" smtClean="0">
                <a:solidFill>
                  <a:srgbClr val="224736"/>
                </a:solidFill>
                <a:latin typeface="Arial" panose="020B0604020202020204" pitchFamily="34" charset="0"/>
                <a:cs typeface="Arial" panose="020B0604020202020204" pitchFamily="34" charset="0"/>
              </a:rPr>
              <a:t>“</a:t>
            </a:r>
            <a:r>
              <a:rPr lang="nl-NL" sz="1800" b="0" i="0" u="none" dirty="0">
                <a:solidFill>
                  <a:srgbClr val="224736"/>
                </a:solidFill>
                <a:latin typeface="Arial" panose="020B0604020202020204" pitchFamily="34" charset="0"/>
                <a:cs typeface="Arial" panose="020B0604020202020204" pitchFamily="34" charset="0"/>
              </a:rPr>
              <a:t>Ik heb niets te maken met uw problemen</a:t>
            </a:r>
            <a:r>
              <a:rPr lang="nl-NL" sz="1800" b="0" i="0" u="none" dirty="0" smtClean="0">
                <a:solidFill>
                  <a:srgbClr val="224736"/>
                </a:solidFill>
                <a:latin typeface="Arial" panose="020B0604020202020204" pitchFamily="34" charset="0"/>
                <a:cs typeface="Arial" panose="020B0604020202020204" pitchFamily="34" charset="0"/>
              </a:rPr>
              <a:t>”.</a:t>
            </a:r>
            <a:endParaRPr lang="nl-NL" sz="1800" b="0" i="0" u="none" dirty="0">
              <a:solidFill>
                <a:srgbClr val="224736"/>
              </a:solidFill>
              <a:latin typeface="Arial" panose="020B0604020202020204" pitchFamily="34" charset="0"/>
              <a:cs typeface="Arial" panose="020B0604020202020204" pitchFamily="34" charset="0"/>
            </a:endParaRPr>
          </a:p>
          <a:p>
            <a:pPr marL="342900" indent="-342900">
              <a:spcBef>
                <a:spcPts val="1200"/>
              </a:spcBef>
              <a:buFont typeface="Wingdings" panose="05000000000000000000" pitchFamily="2" charset="2"/>
              <a:buChar char="Ø"/>
              <a:defRPr/>
            </a:pPr>
            <a:r>
              <a:rPr lang="nl-NL" sz="1800" b="0" i="0" u="none" dirty="0" smtClean="0">
                <a:solidFill>
                  <a:srgbClr val="224736"/>
                </a:solidFill>
                <a:latin typeface="Arial" panose="020B0604020202020204" pitchFamily="34" charset="0"/>
                <a:cs typeface="Arial" panose="020B0604020202020204" pitchFamily="34" charset="0"/>
              </a:rPr>
              <a:t>“</a:t>
            </a:r>
            <a:r>
              <a:rPr lang="nl-NL" sz="1800" b="0" i="0" u="none" dirty="0">
                <a:solidFill>
                  <a:srgbClr val="224736"/>
                </a:solidFill>
                <a:latin typeface="Arial" panose="020B0604020202020204" pitchFamily="34" charset="0"/>
                <a:cs typeface="Arial" panose="020B0604020202020204" pitchFamily="34" charset="0"/>
              </a:rPr>
              <a:t>Hij heeft het druk, …. misschien kunt u terugbellen</a:t>
            </a:r>
            <a:r>
              <a:rPr lang="nl-NL" sz="1800" b="0" i="0" u="none" dirty="0" smtClean="0">
                <a:solidFill>
                  <a:srgbClr val="224736"/>
                </a:solidFill>
                <a:latin typeface="Arial" panose="020B0604020202020204" pitchFamily="34" charset="0"/>
                <a:cs typeface="Arial" panose="020B0604020202020204" pitchFamily="34" charset="0"/>
              </a:rPr>
              <a:t>”.</a:t>
            </a:r>
            <a:endParaRPr lang="nl-NL" sz="1800" b="0" i="0" u="none" dirty="0">
              <a:solidFill>
                <a:srgbClr val="224736"/>
              </a:solidFill>
              <a:latin typeface="Arial" panose="020B0604020202020204" pitchFamily="34" charset="0"/>
              <a:cs typeface="Arial" panose="020B0604020202020204" pitchFamily="34" charset="0"/>
            </a:endParaRPr>
          </a:p>
          <a:p>
            <a:pPr marL="342900" indent="-342900">
              <a:spcBef>
                <a:spcPts val="1200"/>
              </a:spcBef>
              <a:buFont typeface="Wingdings" panose="05000000000000000000" pitchFamily="2" charset="2"/>
              <a:buChar char="Ø"/>
              <a:defRPr/>
            </a:pPr>
            <a:r>
              <a:rPr lang="nl-NL" sz="1800" b="0" i="0" u="none" dirty="0" smtClean="0">
                <a:solidFill>
                  <a:srgbClr val="224736"/>
                </a:solidFill>
                <a:latin typeface="Arial" panose="020B0604020202020204" pitchFamily="34" charset="0"/>
                <a:cs typeface="Arial" panose="020B0604020202020204" pitchFamily="34" charset="0"/>
              </a:rPr>
              <a:t>“</a:t>
            </a:r>
            <a:r>
              <a:rPr lang="nl-NL" sz="1800" b="0" i="0" u="none" dirty="0">
                <a:solidFill>
                  <a:srgbClr val="224736"/>
                </a:solidFill>
                <a:latin typeface="Arial" panose="020B0604020202020204" pitchFamily="34" charset="0"/>
                <a:cs typeface="Arial" panose="020B0604020202020204" pitchFamily="34" charset="0"/>
              </a:rPr>
              <a:t>Ik ben bezig met een klant, ….. Kunt u misschien terugbellen </a:t>
            </a:r>
            <a:r>
              <a:rPr lang="nl-NL" sz="1800" b="0" i="0" u="none" dirty="0" smtClean="0">
                <a:solidFill>
                  <a:srgbClr val="224736"/>
                </a:solidFill>
                <a:latin typeface="Arial" panose="020B0604020202020204" pitchFamily="34" charset="0"/>
                <a:cs typeface="Arial" panose="020B0604020202020204" pitchFamily="34" charset="0"/>
              </a:rPr>
              <a:t>       of </a:t>
            </a:r>
            <a:r>
              <a:rPr lang="nl-NL" sz="1800" b="0" i="0" u="none" dirty="0">
                <a:solidFill>
                  <a:srgbClr val="224736"/>
                </a:solidFill>
                <a:latin typeface="Arial" panose="020B0604020202020204" pitchFamily="34" charset="0"/>
                <a:cs typeface="Arial" panose="020B0604020202020204" pitchFamily="34" charset="0"/>
              </a:rPr>
              <a:t>later terugkomen</a:t>
            </a:r>
            <a:r>
              <a:rPr lang="nl-NL" sz="1800" b="0" i="0" u="none" dirty="0" smtClean="0">
                <a:solidFill>
                  <a:srgbClr val="224736"/>
                </a:solidFill>
                <a:latin typeface="Arial" panose="020B0604020202020204" pitchFamily="34" charset="0"/>
                <a:cs typeface="Arial" panose="020B0604020202020204" pitchFamily="34" charset="0"/>
              </a:rPr>
              <a:t>”.</a:t>
            </a:r>
            <a:endParaRPr lang="nl-NL" sz="1800" b="0" i="0" u="none" dirty="0">
              <a:solidFill>
                <a:srgbClr val="224736"/>
              </a:solidFill>
              <a:latin typeface="Arial" panose="020B0604020202020204" pitchFamily="34" charset="0"/>
              <a:cs typeface="Arial" panose="020B0604020202020204" pitchFamily="34" charset="0"/>
            </a:endParaRPr>
          </a:p>
          <a:p>
            <a:pPr marL="342900" indent="-342900">
              <a:spcBef>
                <a:spcPts val="1200"/>
              </a:spcBef>
              <a:buFont typeface="Wingdings" panose="05000000000000000000" pitchFamily="2" charset="2"/>
              <a:buChar char="Ø"/>
              <a:defRPr/>
            </a:pPr>
            <a:r>
              <a:rPr lang="nl-NL" sz="1800" b="0" i="0" u="none" dirty="0" smtClean="0">
                <a:solidFill>
                  <a:srgbClr val="224736"/>
                </a:solidFill>
                <a:latin typeface="Arial" panose="020B0604020202020204" pitchFamily="34" charset="0"/>
                <a:cs typeface="Arial" panose="020B0604020202020204" pitchFamily="34" charset="0"/>
              </a:rPr>
              <a:t>“</a:t>
            </a:r>
            <a:r>
              <a:rPr lang="nl-NL" sz="1800" b="0" i="0" u="none" dirty="0">
                <a:solidFill>
                  <a:srgbClr val="224736"/>
                </a:solidFill>
                <a:latin typeface="Arial" panose="020B0604020202020204" pitchFamily="34" charset="0"/>
                <a:cs typeface="Arial" panose="020B0604020202020204" pitchFamily="34" charset="0"/>
              </a:rPr>
              <a:t>Ik kan er niets aan doen, … dat is nou eenmaal ons beleid</a:t>
            </a:r>
            <a:r>
              <a:rPr lang="nl-NL" sz="1800" b="0" i="0" u="none" dirty="0" smtClean="0">
                <a:solidFill>
                  <a:srgbClr val="224736"/>
                </a:solidFill>
                <a:latin typeface="Arial" panose="020B0604020202020204" pitchFamily="34" charset="0"/>
                <a:cs typeface="Arial" panose="020B0604020202020204" pitchFamily="34" charset="0"/>
              </a:rPr>
              <a:t>”.</a:t>
            </a:r>
            <a:endParaRPr lang="nl-NL" sz="1800" b="0" i="0" u="none" dirty="0">
              <a:solidFill>
                <a:srgbClr val="224736"/>
              </a:solidFill>
              <a:latin typeface="Arial" panose="020B0604020202020204" pitchFamily="34" charset="0"/>
              <a:cs typeface="Arial" panose="020B0604020202020204" pitchFamily="34" charset="0"/>
            </a:endParaRPr>
          </a:p>
          <a:p>
            <a:pPr marL="342900" indent="-342900">
              <a:spcBef>
                <a:spcPts val="1200"/>
              </a:spcBef>
              <a:buFont typeface="Wingdings" panose="05000000000000000000" pitchFamily="2" charset="2"/>
              <a:buChar char="Ø"/>
              <a:defRPr/>
            </a:pPr>
            <a:r>
              <a:rPr lang="nl-NL" sz="1800" b="0" i="0" u="none" dirty="0" smtClean="0">
                <a:solidFill>
                  <a:srgbClr val="224736"/>
                </a:solidFill>
                <a:latin typeface="Arial" panose="020B0604020202020204" pitchFamily="34" charset="0"/>
                <a:cs typeface="Arial" panose="020B0604020202020204" pitchFamily="34" charset="0"/>
              </a:rPr>
              <a:t>“</a:t>
            </a:r>
            <a:r>
              <a:rPr lang="nl-NL" sz="1800" b="0" i="0" u="none" dirty="0">
                <a:solidFill>
                  <a:srgbClr val="224736"/>
                </a:solidFill>
                <a:latin typeface="Arial" panose="020B0604020202020204" pitchFamily="34" charset="0"/>
                <a:cs typeface="Arial" panose="020B0604020202020204" pitchFamily="34" charset="0"/>
              </a:rPr>
              <a:t>We hebben het misschien wel, maar ik heb geen tijd om de voorraad te gaan controleren, ….. </a:t>
            </a:r>
            <a:r>
              <a:rPr lang="nl-NL" sz="1800" b="0" i="0" u="none" dirty="0" smtClean="0">
                <a:solidFill>
                  <a:srgbClr val="224736"/>
                </a:solidFill>
                <a:latin typeface="Arial" panose="020B0604020202020204" pitchFamily="34" charset="0"/>
                <a:cs typeface="Arial" panose="020B0604020202020204" pitchFamily="34" charset="0"/>
              </a:rPr>
              <a:t>“.</a:t>
            </a:r>
            <a:endParaRPr lang="nl-NL" sz="1800" b="0" i="0" u="none" dirty="0">
              <a:solidFill>
                <a:srgbClr val="224736"/>
              </a:solidFill>
              <a:latin typeface="Arial" panose="020B0604020202020204" pitchFamily="34" charset="0"/>
              <a:cs typeface="Arial" panose="020B0604020202020204" pitchFamily="34" charset="0"/>
            </a:endParaRPr>
          </a:p>
          <a:p>
            <a:pPr marL="342900" indent="-342900">
              <a:spcBef>
                <a:spcPts val="1200"/>
              </a:spcBef>
              <a:buFont typeface="Wingdings" panose="05000000000000000000" pitchFamily="2" charset="2"/>
              <a:buChar char="Ø"/>
              <a:defRPr/>
            </a:pPr>
            <a:r>
              <a:rPr lang="nl-NL" sz="1800" b="0" i="0" u="none" dirty="0" smtClean="0">
                <a:solidFill>
                  <a:srgbClr val="224736"/>
                </a:solidFill>
                <a:latin typeface="Arial" panose="020B0604020202020204" pitchFamily="34" charset="0"/>
                <a:cs typeface="Arial" panose="020B0604020202020204" pitchFamily="34" charset="0"/>
              </a:rPr>
              <a:t>“</a:t>
            </a:r>
            <a:r>
              <a:rPr lang="nl-NL" sz="1800" b="0" i="0" u="none" dirty="0">
                <a:solidFill>
                  <a:srgbClr val="224736"/>
                </a:solidFill>
                <a:latin typeface="Arial" panose="020B0604020202020204" pitchFamily="34" charset="0"/>
                <a:cs typeface="Arial" panose="020B0604020202020204" pitchFamily="34" charset="0"/>
              </a:rPr>
              <a:t>We gaan zo sluiten, … komt u morgen maar terug of bel ons</a:t>
            </a:r>
            <a:r>
              <a:rPr lang="nl-NL" sz="1800" b="0" i="0" u="none" dirty="0" smtClean="0">
                <a:solidFill>
                  <a:srgbClr val="224736"/>
                </a:solidFill>
                <a:latin typeface="Arial" panose="020B0604020202020204" pitchFamily="34" charset="0"/>
                <a:cs typeface="Arial" panose="020B0604020202020204" pitchFamily="34" charset="0"/>
              </a:rPr>
              <a:t>”.</a:t>
            </a:r>
            <a:endParaRPr lang="nl-NL" sz="1800" b="0" i="0" u="none" dirty="0">
              <a:solidFill>
                <a:srgbClr val="224736"/>
              </a:solidFill>
              <a:latin typeface="Arial" panose="020B0604020202020204" pitchFamily="34" charset="0"/>
              <a:cs typeface="Arial" panose="020B0604020202020204" pitchFamily="34" charset="0"/>
            </a:endParaRPr>
          </a:p>
          <a:p>
            <a:pPr marL="342900" indent="-342900">
              <a:spcBef>
                <a:spcPts val="1200"/>
              </a:spcBef>
              <a:buFont typeface="Wingdings" panose="05000000000000000000" pitchFamily="2" charset="2"/>
              <a:buChar char="Ø"/>
              <a:defRPr/>
            </a:pPr>
            <a:r>
              <a:rPr lang="nl-NL" sz="1800" b="0" i="0" u="none" dirty="0" smtClean="0">
                <a:solidFill>
                  <a:srgbClr val="224736"/>
                </a:solidFill>
                <a:latin typeface="Arial" panose="020B0604020202020204" pitchFamily="34" charset="0"/>
                <a:cs typeface="Arial" panose="020B0604020202020204" pitchFamily="34" charset="0"/>
              </a:rPr>
              <a:t>“</a:t>
            </a:r>
            <a:r>
              <a:rPr lang="nl-NL" sz="1800" b="0" i="0" u="none" dirty="0">
                <a:solidFill>
                  <a:srgbClr val="224736"/>
                </a:solidFill>
                <a:latin typeface="Arial" panose="020B0604020202020204" pitchFamily="34" charset="0"/>
                <a:cs typeface="Arial" panose="020B0604020202020204" pitchFamily="34" charset="0"/>
              </a:rPr>
              <a:t>Ik ben net binnen, … kunt u over een kwartiertje terugbellen</a:t>
            </a:r>
            <a:r>
              <a:rPr lang="nl-NL" sz="1800" b="0" i="0" u="none" dirty="0" smtClean="0">
                <a:solidFill>
                  <a:srgbClr val="224736"/>
                </a:solidFill>
                <a:latin typeface="Arial" panose="020B0604020202020204" pitchFamily="34" charset="0"/>
                <a:cs typeface="Arial" panose="020B0604020202020204" pitchFamily="34" charset="0"/>
              </a:rPr>
              <a:t>”.</a:t>
            </a:r>
            <a:endParaRPr lang="nl-NL" sz="1800" b="0" i="0" u="none" dirty="0">
              <a:solidFill>
                <a:srgbClr val="224736"/>
              </a:solidFill>
              <a:latin typeface="Arial" panose="020B0604020202020204" pitchFamily="34" charset="0"/>
              <a:cs typeface="Arial" panose="020B0604020202020204" pitchFamily="34" charset="0"/>
            </a:endParaRPr>
          </a:p>
          <a:p>
            <a:pPr marL="342900" indent="-342900">
              <a:spcBef>
                <a:spcPts val="1200"/>
              </a:spcBef>
              <a:buFont typeface="Wingdings" panose="05000000000000000000" pitchFamily="2" charset="2"/>
              <a:buChar char="Ø"/>
              <a:defRPr/>
            </a:pPr>
            <a:r>
              <a:rPr lang="nl-NL" sz="1800" b="0" i="0" u="none" dirty="0" smtClean="0">
                <a:solidFill>
                  <a:srgbClr val="224736"/>
                </a:solidFill>
                <a:latin typeface="Arial" panose="020B0604020202020204" pitchFamily="34" charset="0"/>
                <a:cs typeface="Arial" panose="020B0604020202020204" pitchFamily="34" charset="0"/>
              </a:rPr>
              <a:t>U </a:t>
            </a:r>
            <a:r>
              <a:rPr lang="nl-NL" sz="1800" b="0" i="0" dirty="0">
                <a:solidFill>
                  <a:srgbClr val="224736"/>
                </a:solidFill>
                <a:latin typeface="Arial" panose="020B0604020202020204" pitchFamily="34" charset="0"/>
                <a:cs typeface="Arial" panose="020B0604020202020204" pitchFamily="34" charset="0"/>
              </a:rPr>
              <a:t>moet</a:t>
            </a:r>
            <a:r>
              <a:rPr lang="nl-NL" sz="1800" b="0" i="0" u="none" dirty="0">
                <a:solidFill>
                  <a:srgbClr val="224736"/>
                </a:solidFill>
                <a:latin typeface="Arial" panose="020B0604020202020204" pitchFamily="34" charset="0"/>
                <a:cs typeface="Arial" panose="020B0604020202020204" pitchFamily="34" charset="0"/>
              </a:rPr>
              <a:t> me uw klantnummer geven, anders kan ik u niet helpen</a:t>
            </a:r>
            <a:r>
              <a:rPr lang="nl-NL" sz="1800" b="0" i="0" u="none" dirty="0" smtClean="0">
                <a:solidFill>
                  <a:srgbClr val="224736"/>
                </a:solidFill>
                <a:latin typeface="Arial" panose="020B0604020202020204" pitchFamily="34" charset="0"/>
                <a:cs typeface="Arial" panose="020B0604020202020204" pitchFamily="34" charset="0"/>
              </a:rPr>
              <a:t>”.</a:t>
            </a:r>
            <a:endParaRPr lang="nl-NL" sz="1800" b="0" i="0" u="none" dirty="0">
              <a:solidFill>
                <a:srgbClr val="224736"/>
              </a:solidFill>
              <a:latin typeface="Arial" panose="020B0604020202020204" pitchFamily="34" charset="0"/>
              <a:cs typeface="Arial" panose="020B0604020202020204" pitchFamily="34" charset="0"/>
            </a:endParaRPr>
          </a:p>
        </p:txBody>
      </p:sp>
      <p:sp>
        <p:nvSpPr>
          <p:cNvPr id="70660" name="Text Box 4"/>
          <p:cNvSpPr txBox="1">
            <a:spLocks noChangeArrowheads="1"/>
          </p:cNvSpPr>
          <p:nvPr/>
        </p:nvSpPr>
        <p:spPr bwMode="auto">
          <a:xfrm>
            <a:off x="539552" y="1857018"/>
            <a:ext cx="7052692" cy="707886"/>
          </a:xfrm>
          <a:prstGeom prst="rect">
            <a:avLst/>
          </a:prstGeom>
          <a:noFill/>
          <a:ln w="9525">
            <a:noFill/>
            <a:miter lim="800000"/>
            <a:headEnd/>
            <a:tailEnd/>
          </a:ln>
        </p:spPr>
        <p:txBody>
          <a:bodyPr wrap="square">
            <a:spAutoFit/>
          </a:bodyPr>
          <a:lstStyle/>
          <a:p>
            <a:r>
              <a:rPr lang="nl-NL" i="0" u="none" dirty="0">
                <a:solidFill>
                  <a:srgbClr val="224736"/>
                </a:solidFill>
                <a:latin typeface="Arial" panose="020B0604020202020204" pitchFamily="34" charset="0"/>
                <a:cs typeface="Arial" panose="020B0604020202020204" pitchFamily="34" charset="0"/>
              </a:rPr>
              <a:t>De eerste stap voor het voorkomen van klantproblemen is het voorkomen dat u er zelf nog meer veroorzaakt!!</a:t>
            </a:r>
          </a:p>
        </p:txBody>
      </p:sp>
    </p:spTree>
    <p:extLst>
      <p:ext uri="{BB962C8B-B14F-4D97-AF65-F5344CB8AC3E}">
        <p14:creationId xmlns:p14="http://schemas.microsoft.com/office/powerpoint/2010/main" val="92246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06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32" fill="hold" grpId="0" nodeType="clickEffect">
                                  <p:stCondLst>
                                    <p:cond delay="0"/>
                                  </p:stCondLst>
                                  <p:childTnLst>
                                    <p:set>
                                      <p:cBhvr>
                                        <p:cTn id="10" dur="1" fill="hold">
                                          <p:stCondLst>
                                            <p:cond delay="0"/>
                                          </p:stCondLst>
                                        </p:cTn>
                                        <p:tgtEl>
                                          <p:spTgt spid="70659">
                                            <p:txEl>
                                              <p:pRg st="0" end="0"/>
                                            </p:txEl>
                                          </p:spTgt>
                                        </p:tgtEl>
                                        <p:attrNameLst>
                                          <p:attrName>style.visibility</p:attrName>
                                        </p:attrNameLst>
                                      </p:cBhvr>
                                      <p:to>
                                        <p:strVal val="visible"/>
                                      </p:to>
                                    </p:set>
                                    <p:animEffect transition="in" filter="box(out)">
                                      <p:cBhvr>
                                        <p:cTn id="11" dur="500"/>
                                        <p:tgtEl>
                                          <p:spTgt spid="70659">
                                            <p:txEl>
                                              <p:pRg st="0" end="0"/>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70659">
                                            <p:txEl>
                                              <p:pRg st="1" end="1"/>
                                            </p:txEl>
                                          </p:spTgt>
                                        </p:tgtEl>
                                        <p:attrNameLst>
                                          <p:attrName>style.visibility</p:attrName>
                                        </p:attrNameLst>
                                      </p:cBhvr>
                                      <p:to>
                                        <p:strVal val="visible"/>
                                      </p:to>
                                    </p:set>
                                    <p:animEffect transition="in" filter="box(out)">
                                      <p:cBhvr>
                                        <p:cTn id="16" dur="500"/>
                                        <p:tgtEl>
                                          <p:spTgt spid="70659">
                                            <p:txEl>
                                              <p:pRg st="1" end="1"/>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2" name="CAMERA.WAV"/>
                                        </p:tgtEl>
                                      </p:cMediaNode>
                                    </p:audio>
                                  </p:sub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70659">
                                            <p:txEl>
                                              <p:pRg st="2" end="2"/>
                                            </p:txEl>
                                          </p:spTgt>
                                        </p:tgtEl>
                                        <p:attrNameLst>
                                          <p:attrName>style.visibility</p:attrName>
                                        </p:attrNameLst>
                                      </p:cBhvr>
                                      <p:to>
                                        <p:strVal val="visible"/>
                                      </p:to>
                                    </p:set>
                                    <p:animEffect transition="in" filter="box(out)">
                                      <p:cBhvr>
                                        <p:cTn id="21" dur="500"/>
                                        <p:tgtEl>
                                          <p:spTgt spid="70659">
                                            <p:txEl>
                                              <p:pRg st="2" end="2"/>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2" name="CAMERA.WAV"/>
                                        </p:tgtEl>
                                      </p:cMediaNode>
                                    </p:audio>
                                  </p:sub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70659">
                                            <p:txEl>
                                              <p:pRg st="3" end="3"/>
                                            </p:txEl>
                                          </p:spTgt>
                                        </p:tgtEl>
                                        <p:attrNameLst>
                                          <p:attrName>style.visibility</p:attrName>
                                        </p:attrNameLst>
                                      </p:cBhvr>
                                      <p:to>
                                        <p:strVal val="visible"/>
                                      </p:to>
                                    </p:set>
                                    <p:animEffect transition="in" filter="box(out)">
                                      <p:cBhvr>
                                        <p:cTn id="26" dur="500"/>
                                        <p:tgtEl>
                                          <p:spTgt spid="70659">
                                            <p:txEl>
                                              <p:pRg st="3" end="3"/>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AMERA.WAV"/>
                                        </p:tgtEl>
                                      </p:cMediaNode>
                                    </p:audio>
                                  </p:sub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70659">
                                            <p:txEl>
                                              <p:pRg st="4" end="4"/>
                                            </p:txEl>
                                          </p:spTgt>
                                        </p:tgtEl>
                                        <p:attrNameLst>
                                          <p:attrName>style.visibility</p:attrName>
                                        </p:attrNameLst>
                                      </p:cBhvr>
                                      <p:to>
                                        <p:strVal val="visible"/>
                                      </p:to>
                                    </p:set>
                                    <p:animEffect transition="in" filter="box(out)">
                                      <p:cBhvr>
                                        <p:cTn id="31" dur="500"/>
                                        <p:tgtEl>
                                          <p:spTgt spid="70659">
                                            <p:txEl>
                                              <p:pRg st="4" end="4"/>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WAV"/>
                                        </p:tgtEl>
                                      </p:cMediaNode>
                                    </p:audio>
                                  </p:subTnLst>
                                </p:cTn>
                              </p:par>
                            </p:childTnLst>
                          </p:cTn>
                        </p:par>
                      </p:childTnLst>
                    </p:cTn>
                  </p:par>
                  <p:par>
                    <p:cTn id="32" fill="hold">
                      <p:stCondLst>
                        <p:cond delay="indefinite"/>
                      </p:stCondLst>
                      <p:childTnLst>
                        <p:par>
                          <p:cTn id="33" fill="hold">
                            <p:stCondLst>
                              <p:cond delay="0"/>
                            </p:stCondLst>
                            <p:childTnLst>
                              <p:par>
                                <p:cTn id="34" presetID="4" presetClass="entr" presetSubtype="32" fill="hold" grpId="0" nodeType="clickEffect">
                                  <p:stCondLst>
                                    <p:cond delay="0"/>
                                  </p:stCondLst>
                                  <p:childTnLst>
                                    <p:set>
                                      <p:cBhvr>
                                        <p:cTn id="35" dur="1" fill="hold">
                                          <p:stCondLst>
                                            <p:cond delay="0"/>
                                          </p:stCondLst>
                                        </p:cTn>
                                        <p:tgtEl>
                                          <p:spTgt spid="70659">
                                            <p:txEl>
                                              <p:pRg st="5" end="5"/>
                                            </p:txEl>
                                          </p:spTgt>
                                        </p:tgtEl>
                                        <p:attrNameLst>
                                          <p:attrName>style.visibility</p:attrName>
                                        </p:attrNameLst>
                                      </p:cBhvr>
                                      <p:to>
                                        <p:strVal val="visible"/>
                                      </p:to>
                                    </p:set>
                                    <p:animEffect transition="in" filter="box(out)">
                                      <p:cBhvr>
                                        <p:cTn id="36" dur="500"/>
                                        <p:tgtEl>
                                          <p:spTgt spid="70659">
                                            <p:txEl>
                                              <p:pRg st="5" end="5"/>
                                            </p:txEl>
                                          </p:spTgt>
                                        </p:tgtEl>
                                      </p:cBhvr>
                                    </p:animEffect>
                                  </p:childTnLst>
                                  <p:subTnLst>
                                    <p:audio>
                                      <p:cMediaNode>
                                        <p:cTn display="0" masterRel="sameClick">
                                          <p:stCondLst>
                                            <p:cond evt="begin" delay="0">
                                              <p:tn val="34"/>
                                            </p:cond>
                                          </p:stCondLst>
                                          <p:endCondLst>
                                            <p:cond evt="onStopAudio" delay="0">
                                              <p:tgtEl>
                                                <p:sldTgt/>
                                              </p:tgtEl>
                                            </p:cond>
                                          </p:endCondLst>
                                        </p:cTn>
                                        <p:tgtEl>
                                          <p:sndTgt r:embed="rId2" name="CAMERA.WAV"/>
                                        </p:tgtEl>
                                      </p:cMediaNode>
                                    </p:audio>
                                  </p:subTnLst>
                                </p:cTn>
                              </p:par>
                            </p:childTnLst>
                          </p:cTn>
                        </p:par>
                      </p:childTnLst>
                    </p:cTn>
                  </p:par>
                  <p:par>
                    <p:cTn id="37" fill="hold">
                      <p:stCondLst>
                        <p:cond delay="indefinite"/>
                      </p:stCondLst>
                      <p:childTnLst>
                        <p:par>
                          <p:cTn id="38" fill="hold">
                            <p:stCondLst>
                              <p:cond delay="0"/>
                            </p:stCondLst>
                            <p:childTnLst>
                              <p:par>
                                <p:cTn id="39" presetID="4" presetClass="entr" presetSubtype="32" fill="hold" grpId="0" nodeType="clickEffect">
                                  <p:stCondLst>
                                    <p:cond delay="0"/>
                                  </p:stCondLst>
                                  <p:childTnLst>
                                    <p:set>
                                      <p:cBhvr>
                                        <p:cTn id="40" dur="1" fill="hold">
                                          <p:stCondLst>
                                            <p:cond delay="0"/>
                                          </p:stCondLst>
                                        </p:cTn>
                                        <p:tgtEl>
                                          <p:spTgt spid="70659">
                                            <p:txEl>
                                              <p:pRg st="6" end="6"/>
                                            </p:txEl>
                                          </p:spTgt>
                                        </p:tgtEl>
                                        <p:attrNameLst>
                                          <p:attrName>style.visibility</p:attrName>
                                        </p:attrNameLst>
                                      </p:cBhvr>
                                      <p:to>
                                        <p:strVal val="visible"/>
                                      </p:to>
                                    </p:set>
                                    <p:animEffect transition="in" filter="box(out)">
                                      <p:cBhvr>
                                        <p:cTn id="41" dur="500"/>
                                        <p:tgtEl>
                                          <p:spTgt spid="70659">
                                            <p:txEl>
                                              <p:pRg st="6" end="6"/>
                                            </p:txEl>
                                          </p:spTgt>
                                        </p:tgtEl>
                                      </p:cBhvr>
                                    </p:animEffect>
                                  </p:childTnLst>
                                  <p:subTnLst>
                                    <p:audio>
                                      <p:cMediaNode>
                                        <p:cTn display="0" masterRel="sameClick">
                                          <p:stCondLst>
                                            <p:cond evt="begin" delay="0">
                                              <p:tn val="39"/>
                                            </p:cond>
                                          </p:stCondLst>
                                          <p:endCondLst>
                                            <p:cond evt="onStopAudio" delay="0">
                                              <p:tgtEl>
                                                <p:sldTgt/>
                                              </p:tgtEl>
                                            </p:cond>
                                          </p:endCondLst>
                                        </p:cTn>
                                        <p:tgtEl>
                                          <p:sndTgt r:embed="rId2" name="CAMERA.WAV"/>
                                        </p:tgtEl>
                                      </p:cMediaNode>
                                    </p:audio>
                                  </p:subTnLst>
                                </p:cTn>
                              </p:par>
                            </p:childTnLst>
                          </p:cTn>
                        </p:par>
                      </p:childTnLst>
                    </p:cTn>
                  </p:par>
                  <p:par>
                    <p:cTn id="42" fill="hold">
                      <p:stCondLst>
                        <p:cond delay="indefinite"/>
                      </p:stCondLst>
                      <p:childTnLst>
                        <p:par>
                          <p:cTn id="43" fill="hold">
                            <p:stCondLst>
                              <p:cond delay="0"/>
                            </p:stCondLst>
                            <p:childTnLst>
                              <p:par>
                                <p:cTn id="44" presetID="4" presetClass="entr" presetSubtype="32" fill="hold" grpId="0" nodeType="clickEffect">
                                  <p:stCondLst>
                                    <p:cond delay="0"/>
                                  </p:stCondLst>
                                  <p:childTnLst>
                                    <p:set>
                                      <p:cBhvr>
                                        <p:cTn id="45" dur="1" fill="hold">
                                          <p:stCondLst>
                                            <p:cond delay="0"/>
                                          </p:stCondLst>
                                        </p:cTn>
                                        <p:tgtEl>
                                          <p:spTgt spid="70659">
                                            <p:txEl>
                                              <p:pRg st="7" end="7"/>
                                            </p:txEl>
                                          </p:spTgt>
                                        </p:tgtEl>
                                        <p:attrNameLst>
                                          <p:attrName>style.visibility</p:attrName>
                                        </p:attrNameLst>
                                      </p:cBhvr>
                                      <p:to>
                                        <p:strVal val="visible"/>
                                      </p:to>
                                    </p:set>
                                    <p:animEffect transition="in" filter="box(out)">
                                      <p:cBhvr>
                                        <p:cTn id="46" dur="500"/>
                                        <p:tgtEl>
                                          <p:spTgt spid="70659">
                                            <p:txEl>
                                              <p:pRg st="7" end="7"/>
                                            </p:txEl>
                                          </p:spTgt>
                                        </p:tgtEl>
                                      </p:cBhvr>
                                    </p:animEffect>
                                  </p:childTnLst>
                                  <p:subTnLst>
                                    <p:audio>
                                      <p:cMediaNode>
                                        <p:cTn display="0" masterRel="sameClick">
                                          <p:stCondLst>
                                            <p:cond evt="begin" delay="0">
                                              <p:tn val="44"/>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P spid="70660"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4"/>
          <p:cNvSpPr txBox="1">
            <a:spLocks noChangeArrowheads="1"/>
          </p:cNvSpPr>
          <p:nvPr/>
        </p:nvSpPr>
        <p:spPr bwMode="auto">
          <a:xfrm>
            <a:off x="395536" y="605001"/>
            <a:ext cx="7272808" cy="5616922"/>
          </a:xfrm>
          <a:prstGeom prst="rect">
            <a:avLst/>
          </a:prstGeom>
          <a:noFill/>
          <a:ln w="9525">
            <a:noFill/>
            <a:miter lim="800000"/>
            <a:headEnd/>
            <a:tailEnd/>
          </a:ln>
        </p:spPr>
        <p:txBody>
          <a:bodyPr wrap="square">
            <a:spAutoFit/>
          </a:bodyPr>
          <a:lstStyle/>
          <a:p>
            <a:pPr>
              <a:defRPr/>
            </a:pPr>
            <a:r>
              <a:rPr lang="nl-NL" sz="3200" i="0" u="none" dirty="0">
                <a:solidFill>
                  <a:srgbClr val="B6B700"/>
                </a:solidFill>
                <a:latin typeface="Arial" panose="020B0604020202020204" pitchFamily="34" charset="0"/>
                <a:cs typeface="Arial" panose="020B0604020202020204" pitchFamily="34" charset="0"/>
              </a:rPr>
              <a:t>Klachtenbehandeling: </a:t>
            </a:r>
            <a:r>
              <a:rPr lang="nl-NL" sz="3200" i="0" u="none" dirty="0">
                <a:solidFill>
                  <a:srgbClr val="FF0000"/>
                </a:solidFill>
                <a:latin typeface="Arial" panose="020B0604020202020204" pitchFamily="34" charset="0"/>
                <a:cs typeface="Arial" panose="020B0604020202020204" pitchFamily="34" charset="0"/>
              </a:rPr>
              <a:t>Niet doen</a:t>
            </a:r>
            <a:r>
              <a:rPr lang="nl-NL" sz="3200" i="0" u="none" dirty="0" smtClean="0">
                <a:solidFill>
                  <a:srgbClr val="FF0000"/>
                </a:solidFill>
                <a:latin typeface="Arial" panose="020B0604020202020204" pitchFamily="34" charset="0"/>
                <a:cs typeface="Arial" panose="020B0604020202020204" pitchFamily="34" charset="0"/>
              </a:rPr>
              <a:t>!!!....</a:t>
            </a:r>
            <a:endParaRPr lang="nl-NL" sz="3200" i="0" u="none" dirty="0">
              <a:solidFill>
                <a:srgbClr val="FF0000"/>
              </a:solidFill>
              <a:latin typeface="Arial" panose="020B0604020202020204" pitchFamily="34" charset="0"/>
              <a:cs typeface="Arial" panose="020B0604020202020204" pitchFamily="34" charset="0"/>
            </a:endParaRPr>
          </a:p>
          <a:p>
            <a:pPr>
              <a:defRPr/>
            </a:pPr>
            <a:endParaRPr lang="nl-NL" sz="2800" i="0" u="none" dirty="0">
              <a:solidFill>
                <a:srgbClr val="224736"/>
              </a:solidFill>
              <a:latin typeface="Arial" panose="020B0604020202020204" pitchFamily="34" charset="0"/>
              <a:cs typeface="Arial" panose="020B0604020202020204" pitchFamily="34" charset="0"/>
            </a:endParaRPr>
          </a:p>
          <a:p>
            <a:pPr marL="355600" indent="-355600">
              <a:spcBef>
                <a:spcPts val="600"/>
              </a:spcBef>
              <a:buFontTx/>
              <a:buChar char="•"/>
              <a:defRPr/>
            </a:pPr>
            <a:r>
              <a:rPr lang="nl-NL" b="0" i="0" u="none" dirty="0">
                <a:solidFill>
                  <a:srgbClr val="224736"/>
                </a:solidFill>
                <a:latin typeface="Arial" panose="020B0604020202020204" pitchFamily="34" charset="0"/>
                <a:cs typeface="Arial" panose="020B0604020202020204" pitchFamily="34" charset="0"/>
              </a:rPr>
              <a:t>B</a:t>
            </a:r>
            <a:r>
              <a:rPr lang="nl-NL" b="0" i="0" u="none" dirty="0" smtClean="0">
                <a:solidFill>
                  <a:srgbClr val="224736"/>
                </a:solidFill>
                <a:latin typeface="Arial" panose="020B0604020202020204" pitchFamily="34" charset="0"/>
                <a:cs typeface="Arial" panose="020B0604020202020204" pitchFamily="34" charset="0"/>
              </a:rPr>
              <a:t>etuttelen</a:t>
            </a:r>
            <a:r>
              <a:rPr lang="nl-NL" b="0" i="0" u="none" dirty="0">
                <a:solidFill>
                  <a:srgbClr val="224736"/>
                </a:solidFill>
                <a:latin typeface="Arial" panose="020B0604020202020204" pitchFamily="34" charset="0"/>
                <a:cs typeface="Arial" panose="020B0604020202020204" pitchFamily="34" charset="0"/>
              </a:rPr>
              <a:t>, vernederen of defensief </a:t>
            </a:r>
            <a:r>
              <a:rPr lang="nl-NL" b="0" i="0" u="none" dirty="0" smtClean="0">
                <a:solidFill>
                  <a:srgbClr val="224736"/>
                </a:solidFill>
                <a:latin typeface="Arial" panose="020B0604020202020204" pitchFamily="34" charset="0"/>
                <a:cs typeface="Arial" panose="020B0604020202020204" pitchFamily="34" charset="0"/>
              </a:rPr>
              <a:t>reageren.</a:t>
            </a:r>
            <a:endParaRPr lang="nl-NL" b="0" i="0" u="none" dirty="0">
              <a:solidFill>
                <a:srgbClr val="224736"/>
              </a:solidFill>
              <a:latin typeface="Arial" panose="020B0604020202020204" pitchFamily="34" charset="0"/>
              <a:cs typeface="Arial" panose="020B0604020202020204" pitchFamily="34" charset="0"/>
            </a:endParaRPr>
          </a:p>
          <a:p>
            <a:pPr marL="355600" indent="-355600">
              <a:spcBef>
                <a:spcPts val="600"/>
              </a:spcBef>
              <a:buFontTx/>
              <a:buChar char="•"/>
              <a:defRPr/>
            </a:pPr>
            <a:r>
              <a:rPr lang="nl-NL" b="0" i="0" u="none" dirty="0">
                <a:solidFill>
                  <a:srgbClr val="224736"/>
                </a:solidFill>
                <a:latin typeface="Arial" panose="020B0604020202020204" pitchFamily="34" charset="0"/>
                <a:cs typeface="Arial" panose="020B0604020202020204" pitchFamily="34" charset="0"/>
              </a:rPr>
              <a:t>V</a:t>
            </a:r>
            <a:r>
              <a:rPr lang="nl-NL" b="0" i="0" u="none" dirty="0" smtClean="0">
                <a:solidFill>
                  <a:srgbClr val="224736"/>
                </a:solidFill>
                <a:latin typeface="Arial" panose="020B0604020202020204" pitchFamily="34" charset="0"/>
                <a:cs typeface="Arial" panose="020B0604020202020204" pitchFamily="34" charset="0"/>
              </a:rPr>
              <a:t>erschuilen </a:t>
            </a:r>
            <a:r>
              <a:rPr lang="nl-NL" b="0" i="0" u="none" dirty="0">
                <a:solidFill>
                  <a:srgbClr val="224736"/>
                </a:solidFill>
                <a:latin typeface="Arial" panose="020B0604020202020204" pitchFamily="34" charset="0"/>
                <a:cs typeface="Arial" panose="020B0604020202020204" pitchFamily="34" charset="0"/>
              </a:rPr>
              <a:t>achter de leverancier of andere </a:t>
            </a:r>
            <a:r>
              <a:rPr lang="nl-NL" b="0" i="0" u="none" dirty="0" smtClean="0">
                <a:solidFill>
                  <a:srgbClr val="224736"/>
                </a:solidFill>
                <a:latin typeface="Arial" panose="020B0604020202020204" pitchFamily="34" charset="0"/>
                <a:cs typeface="Arial" panose="020B0604020202020204" pitchFamily="34" charset="0"/>
              </a:rPr>
              <a:t>personen.</a:t>
            </a:r>
            <a:endParaRPr lang="nl-NL" b="0" i="0" u="none" dirty="0">
              <a:solidFill>
                <a:srgbClr val="224736"/>
              </a:solidFill>
              <a:latin typeface="Arial" panose="020B0604020202020204" pitchFamily="34" charset="0"/>
              <a:cs typeface="Arial" panose="020B0604020202020204" pitchFamily="34" charset="0"/>
            </a:endParaRPr>
          </a:p>
          <a:p>
            <a:pPr marL="355600" indent="-355600">
              <a:spcBef>
                <a:spcPts val="600"/>
              </a:spcBef>
              <a:buFontTx/>
              <a:buChar char="•"/>
              <a:defRPr/>
            </a:pPr>
            <a:r>
              <a:rPr lang="nl-NL" b="0" i="0" u="none" dirty="0">
                <a:solidFill>
                  <a:srgbClr val="224736"/>
                </a:solidFill>
                <a:latin typeface="Arial" panose="020B0604020202020204" pitchFamily="34" charset="0"/>
                <a:cs typeface="Arial" panose="020B0604020202020204" pitchFamily="34" charset="0"/>
              </a:rPr>
              <a:t>K</a:t>
            </a:r>
            <a:r>
              <a:rPr lang="nl-NL" b="0" i="0" u="none" dirty="0" smtClean="0">
                <a:solidFill>
                  <a:srgbClr val="224736"/>
                </a:solidFill>
                <a:latin typeface="Arial" panose="020B0604020202020204" pitchFamily="34" charset="0"/>
                <a:cs typeface="Arial" panose="020B0604020202020204" pitchFamily="34" charset="0"/>
              </a:rPr>
              <a:t>ritiek </a:t>
            </a:r>
            <a:r>
              <a:rPr lang="nl-NL" b="0" i="0" u="none" dirty="0">
                <a:solidFill>
                  <a:srgbClr val="224736"/>
                </a:solidFill>
                <a:latin typeface="Arial" panose="020B0604020202020204" pitchFamily="34" charset="0"/>
                <a:cs typeface="Arial" panose="020B0604020202020204" pitchFamily="34" charset="0"/>
              </a:rPr>
              <a:t>uiten op jou baas, collega, </a:t>
            </a:r>
            <a:r>
              <a:rPr lang="nl-NL" b="0" i="0" u="none" dirty="0" smtClean="0">
                <a:solidFill>
                  <a:srgbClr val="224736"/>
                </a:solidFill>
                <a:latin typeface="Arial" panose="020B0604020202020204" pitchFamily="34" charset="0"/>
                <a:cs typeface="Arial" panose="020B0604020202020204" pitchFamily="34" charset="0"/>
              </a:rPr>
              <a:t>bedrijf.</a:t>
            </a:r>
            <a:endParaRPr lang="nl-NL" b="0" i="0" u="none" dirty="0">
              <a:solidFill>
                <a:srgbClr val="224736"/>
              </a:solidFill>
              <a:latin typeface="Arial" panose="020B0604020202020204" pitchFamily="34" charset="0"/>
              <a:cs typeface="Arial" panose="020B0604020202020204" pitchFamily="34" charset="0"/>
            </a:endParaRPr>
          </a:p>
          <a:p>
            <a:pPr marL="355600" indent="-355600">
              <a:spcBef>
                <a:spcPts val="600"/>
              </a:spcBef>
              <a:buFontTx/>
              <a:buChar char="•"/>
              <a:defRPr/>
            </a:pPr>
            <a:r>
              <a:rPr lang="nl-NL" b="0" i="0" u="none" dirty="0">
                <a:solidFill>
                  <a:srgbClr val="224736"/>
                </a:solidFill>
                <a:latin typeface="Arial" panose="020B0604020202020204" pitchFamily="34" charset="0"/>
                <a:cs typeface="Arial" panose="020B0604020202020204" pitchFamily="34" charset="0"/>
              </a:rPr>
              <a:t>O</a:t>
            </a:r>
            <a:r>
              <a:rPr lang="nl-NL" b="0" i="0" u="none" dirty="0" smtClean="0">
                <a:solidFill>
                  <a:srgbClr val="224736"/>
                </a:solidFill>
                <a:latin typeface="Arial" panose="020B0604020202020204" pitchFamily="34" charset="0"/>
                <a:cs typeface="Arial" panose="020B0604020202020204" pitchFamily="34" charset="0"/>
              </a:rPr>
              <a:t>verdonderen </a:t>
            </a:r>
            <a:r>
              <a:rPr lang="nl-NL" b="0" i="0" u="none" dirty="0">
                <a:solidFill>
                  <a:srgbClr val="224736"/>
                </a:solidFill>
                <a:latin typeface="Arial" panose="020B0604020202020204" pitchFamily="34" charset="0"/>
                <a:cs typeface="Arial" panose="020B0604020202020204" pitchFamily="34" charset="0"/>
              </a:rPr>
              <a:t>met </a:t>
            </a:r>
            <a:r>
              <a:rPr lang="nl-NL" b="0" i="0" u="none" dirty="0" smtClean="0">
                <a:solidFill>
                  <a:srgbClr val="224736"/>
                </a:solidFill>
                <a:latin typeface="Arial" panose="020B0604020202020204" pitchFamily="34" charset="0"/>
                <a:cs typeface="Arial" panose="020B0604020202020204" pitchFamily="34" charset="0"/>
              </a:rPr>
              <a:t>vakkennis.</a:t>
            </a:r>
            <a:endParaRPr lang="nl-NL" b="0" i="0" u="none" dirty="0">
              <a:solidFill>
                <a:srgbClr val="224736"/>
              </a:solidFill>
              <a:latin typeface="Arial" panose="020B0604020202020204" pitchFamily="34" charset="0"/>
              <a:cs typeface="Arial" panose="020B0604020202020204" pitchFamily="34" charset="0"/>
            </a:endParaRPr>
          </a:p>
          <a:p>
            <a:pPr marL="355600" indent="-355600">
              <a:spcBef>
                <a:spcPts val="600"/>
              </a:spcBef>
              <a:buFontTx/>
              <a:buChar char="•"/>
              <a:defRPr/>
            </a:pPr>
            <a:r>
              <a:rPr lang="nl-NL" b="0" i="0" u="none" dirty="0">
                <a:solidFill>
                  <a:srgbClr val="224736"/>
                </a:solidFill>
                <a:latin typeface="Arial" panose="020B0604020202020204" pitchFamily="34" charset="0"/>
                <a:cs typeface="Arial" panose="020B0604020202020204" pitchFamily="34" charset="0"/>
              </a:rPr>
              <a:t>V</a:t>
            </a:r>
            <a:r>
              <a:rPr lang="nl-NL" b="0" i="0" u="none" dirty="0" smtClean="0">
                <a:solidFill>
                  <a:srgbClr val="224736"/>
                </a:solidFill>
                <a:latin typeface="Arial" panose="020B0604020202020204" pitchFamily="34" charset="0"/>
                <a:cs typeface="Arial" panose="020B0604020202020204" pitchFamily="34" charset="0"/>
              </a:rPr>
              <a:t>erschuilen </a:t>
            </a:r>
            <a:r>
              <a:rPr lang="nl-NL" b="0" i="0" u="none" dirty="0">
                <a:solidFill>
                  <a:srgbClr val="224736"/>
                </a:solidFill>
                <a:latin typeface="Arial" panose="020B0604020202020204" pitchFamily="34" charset="0"/>
                <a:cs typeface="Arial" panose="020B0604020202020204" pitchFamily="34" charset="0"/>
              </a:rPr>
              <a:t>achter interne problemen (computerfout, drukte</a:t>
            </a:r>
            <a:r>
              <a:rPr lang="nl-NL" b="0" i="0" u="none" dirty="0" smtClean="0">
                <a:solidFill>
                  <a:srgbClr val="224736"/>
                </a:solidFill>
                <a:latin typeface="Arial" panose="020B0604020202020204" pitchFamily="34" charset="0"/>
                <a:cs typeface="Arial" panose="020B0604020202020204" pitchFamily="34" charset="0"/>
              </a:rPr>
              <a:t>).</a:t>
            </a:r>
            <a:endParaRPr lang="nl-NL" b="0" i="0" u="none" dirty="0">
              <a:solidFill>
                <a:srgbClr val="224736"/>
              </a:solidFill>
              <a:latin typeface="Arial" panose="020B0604020202020204" pitchFamily="34" charset="0"/>
              <a:cs typeface="Arial" panose="020B0604020202020204" pitchFamily="34" charset="0"/>
            </a:endParaRPr>
          </a:p>
          <a:p>
            <a:pPr marL="355600" indent="-355600">
              <a:spcBef>
                <a:spcPts val="600"/>
              </a:spcBef>
              <a:buFontTx/>
              <a:buChar char="•"/>
              <a:defRPr/>
            </a:pPr>
            <a:r>
              <a:rPr lang="nl-NL" b="0" i="0" u="none" dirty="0">
                <a:solidFill>
                  <a:srgbClr val="224736"/>
                </a:solidFill>
                <a:latin typeface="Arial" panose="020B0604020202020204" pitchFamily="34" charset="0"/>
                <a:cs typeface="Arial" panose="020B0604020202020204" pitchFamily="34" charset="0"/>
              </a:rPr>
              <a:t>R</a:t>
            </a:r>
            <a:r>
              <a:rPr lang="nl-NL" b="0" i="0" u="none" dirty="0" smtClean="0">
                <a:solidFill>
                  <a:srgbClr val="224736"/>
                </a:solidFill>
                <a:latin typeface="Arial" panose="020B0604020202020204" pitchFamily="34" charset="0"/>
                <a:cs typeface="Arial" panose="020B0604020202020204" pitchFamily="34" charset="0"/>
              </a:rPr>
              <a:t>uzie </a:t>
            </a:r>
            <a:r>
              <a:rPr lang="nl-NL" b="0" i="0" u="none" dirty="0">
                <a:solidFill>
                  <a:srgbClr val="224736"/>
                </a:solidFill>
                <a:latin typeface="Arial" panose="020B0604020202020204" pitchFamily="34" charset="0"/>
                <a:cs typeface="Arial" panose="020B0604020202020204" pitchFamily="34" charset="0"/>
              </a:rPr>
              <a:t>maken of in discussie gaan </a:t>
            </a:r>
            <a:r>
              <a:rPr lang="nl-NL" b="0" i="0" u="none" dirty="0" smtClean="0">
                <a:solidFill>
                  <a:srgbClr val="224736"/>
                </a:solidFill>
                <a:latin typeface="Arial" panose="020B0604020202020204" pitchFamily="34" charset="0"/>
                <a:cs typeface="Arial" panose="020B0604020202020204" pitchFamily="34" charset="0"/>
              </a:rPr>
              <a:t>                                     met </a:t>
            </a:r>
            <a:r>
              <a:rPr lang="nl-NL" b="0" i="0" u="none" dirty="0">
                <a:solidFill>
                  <a:srgbClr val="224736"/>
                </a:solidFill>
                <a:latin typeface="Arial" panose="020B0604020202020204" pitchFamily="34" charset="0"/>
                <a:cs typeface="Arial" panose="020B0604020202020204" pitchFamily="34" charset="0"/>
              </a:rPr>
              <a:t>de </a:t>
            </a:r>
            <a:r>
              <a:rPr lang="nl-NL" b="0" i="0" u="none" dirty="0" smtClean="0">
                <a:solidFill>
                  <a:srgbClr val="224736"/>
                </a:solidFill>
                <a:latin typeface="Arial" panose="020B0604020202020204" pitchFamily="34" charset="0"/>
                <a:cs typeface="Arial" panose="020B0604020202020204" pitchFamily="34" charset="0"/>
              </a:rPr>
              <a:t>klant.</a:t>
            </a:r>
            <a:endParaRPr lang="nl-NL" b="0" i="0" u="none" dirty="0">
              <a:solidFill>
                <a:srgbClr val="224736"/>
              </a:solidFill>
              <a:latin typeface="Arial" panose="020B0604020202020204" pitchFamily="34" charset="0"/>
              <a:cs typeface="Arial" panose="020B0604020202020204" pitchFamily="34" charset="0"/>
            </a:endParaRPr>
          </a:p>
          <a:p>
            <a:pPr marL="355600" indent="-355600">
              <a:spcBef>
                <a:spcPts val="600"/>
              </a:spcBef>
              <a:buFontTx/>
              <a:buChar char="•"/>
              <a:defRPr/>
            </a:pPr>
            <a:r>
              <a:rPr lang="nl-NL" b="0" i="0" u="none" dirty="0">
                <a:solidFill>
                  <a:srgbClr val="224736"/>
                </a:solidFill>
                <a:latin typeface="Arial" panose="020B0604020202020204" pitchFamily="34" charset="0"/>
                <a:cs typeface="Arial" panose="020B0604020202020204" pitchFamily="34" charset="0"/>
              </a:rPr>
              <a:t>D</a:t>
            </a:r>
            <a:r>
              <a:rPr lang="nl-NL" b="0" i="0" u="none" dirty="0" smtClean="0">
                <a:solidFill>
                  <a:srgbClr val="224736"/>
                </a:solidFill>
                <a:latin typeface="Arial" panose="020B0604020202020204" pitchFamily="34" charset="0"/>
                <a:cs typeface="Arial" panose="020B0604020202020204" pitchFamily="34" charset="0"/>
              </a:rPr>
              <a:t>e </a:t>
            </a:r>
            <a:r>
              <a:rPr lang="nl-NL" b="0" i="0" u="none" dirty="0">
                <a:solidFill>
                  <a:srgbClr val="224736"/>
                </a:solidFill>
                <a:latin typeface="Arial" panose="020B0604020202020204" pitchFamily="34" charset="0"/>
                <a:cs typeface="Arial" panose="020B0604020202020204" pitchFamily="34" charset="0"/>
              </a:rPr>
              <a:t>klacht persoonlijk </a:t>
            </a:r>
            <a:r>
              <a:rPr lang="nl-NL" b="0" i="0" u="none" dirty="0" smtClean="0">
                <a:solidFill>
                  <a:srgbClr val="224736"/>
                </a:solidFill>
                <a:latin typeface="Arial" panose="020B0604020202020204" pitchFamily="34" charset="0"/>
                <a:cs typeface="Arial" panose="020B0604020202020204" pitchFamily="34" charset="0"/>
              </a:rPr>
              <a:t>opvatten.</a:t>
            </a:r>
            <a:endParaRPr lang="nl-NL" b="0" i="0" u="none" dirty="0">
              <a:solidFill>
                <a:srgbClr val="224736"/>
              </a:solidFill>
              <a:latin typeface="Arial" panose="020B0604020202020204" pitchFamily="34" charset="0"/>
              <a:cs typeface="Arial" panose="020B0604020202020204" pitchFamily="34" charset="0"/>
            </a:endParaRPr>
          </a:p>
          <a:p>
            <a:pPr marL="355600" indent="-355600">
              <a:spcBef>
                <a:spcPts val="600"/>
              </a:spcBef>
              <a:buFontTx/>
              <a:buChar char="•"/>
              <a:defRPr/>
            </a:pPr>
            <a:r>
              <a:rPr lang="nl-NL" b="0" i="0" u="none" dirty="0">
                <a:solidFill>
                  <a:srgbClr val="224736"/>
                </a:solidFill>
                <a:latin typeface="Arial" panose="020B0604020202020204" pitchFamily="34" charset="0"/>
                <a:cs typeface="Arial" panose="020B0604020202020204" pitchFamily="34" charset="0"/>
              </a:rPr>
              <a:t>K</a:t>
            </a:r>
            <a:r>
              <a:rPr lang="nl-NL" b="0" i="0" u="none" dirty="0" smtClean="0">
                <a:solidFill>
                  <a:srgbClr val="224736"/>
                </a:solidFill>
                <a:latin typeface="Arial" panose="020B0604020202020204" pitchFamily="34" charset="0"/>
                <a:cs typeface="Arial" panose="020B0604020202020204" pitchFamily="34" charset="0"/>
              </a:rPr>
              <a:t>lant </a:t>
            </a:r>
            <a:r>
              <a:rPr lang="nl-NL" b="0" i="0" u="none" dirty="0">
                <a:solidFill>
                  <a:srgbClr val="224736"/>
                </a:solidFill>
                <a:latin typeface="Arial" panose="020B0604020202020204" pitchFamily="34" charset="0"/>
                <a:cs typeface="Arial" panose="020B0604020202020204" pitchFamily="34" charset="0"/>
              </a:rPr>
              <a:t>niet laten wachten </a:t>
            </a:r>
            <a:r>
              <a:rPr lang="nl-NL" b="0" i="0" u="none" dirty="0" smtClean="0">
                <a:solidFill>
                  <a:srgbClr val="224736"/>
                </a:solidFill>
                <a:latin typeface="Arial" panose="020B0604020202020204" pitchFamily="34" charset="0"/>
                <a:cs typeface="Arial" panose="020B0604020202020204" pitchFamily="34" charset="0"/>
              </a:rPr>
              <a:t>                                                      (</a:t>
            </a:r>
            <a:r>
              <a:rPr lang="nl-NL" b="0" i="0" u="none" dirty="0">
                <a:solidFill>
                  <a:srgbClr val="224736"/>
                </a:solidFill>
                <a:latin typeface="Arial" panose="020B0604020202020204" pitchFamily="34" charset="0"/>
                <a:cs typeface="Arial" panose="020B0604020202020204" pitchFamily="34" charset="0"/>
              </a:rPr>
              <a:t>bijv. telefonisch</a:t>
            </a:r>
            <a:r>
              <a:rPr lang="nl-NL" b="0" i="0" u="none" dirty="0">
                <a:solidFill>
                  <a:srgbClr val="224736"/>
                </a:solidFill>
                <a:latin typeface="Arial" panose="020B0604020202020204" pitchFamily="34" charset="0"/>
                <a:cs typeface="Arial" panose="020B0604020202020204" pitchFamily="34" charset="0"/>
                <a:sym typeface="Wingdings" pitchFamily="2" charset="2"/>
              </a:rPr>
              <a:t> liever terugbellen</a:t>
            </a:r>
            <a:r>
              <a:rPr lang="nl-NL" b="0" i="0" u="none" dirty="0" smtClean="0">
                <a:solidFill>
                  <a:srgbClr val="224736"/>
                </a:solidFill>
                <a:latin typeface="Arial" panose="020B0604020202020204" pitchFamily="34" charset="0"/>
                <a:cs typeface="Arial" panose="020B0604020202020204" pitchFamily="34" charset="0"/>
                <a:sym typeface="Wingdings" pitchFamily="2" charset="2"/>
              </a:rPr>
              <a:t>).</a:t>
            </a:r>
            <a:endParaRPr lang="nl-NL" b="0" i="0" u="none" dirty="0">
              <a:solidFill>
                <a:srgbClr val="224736"/>
              </a:solidFill>
              <a:latin typeface="Arial" panose="020B0604020202020204" pitchFamily="34" charset="0"/>
              <a:cs typeface="Arial" panose="020B0604020202020204" pitchFamily="34" charset="0"/>
              <a:sym typeface="Wingdings" pitchFamily="2" charset="2"/>
            </a:endParaRPr>
          </a:p>
          <a:p>
            <a:pPr marL="355600" indent="-355600">
              <a:spcBef>
                <a:spcPts val="600"/>
              </a:spcBef>
              <a:buFontTx/>
              <a:buChar char="•"/>
              <a:defRPr/>
            </a:pPr>
            <a:r>
              <a:rPr lang="nl-NL" b="0" i="0" u="none" dirty="0">
                <a:solidFill>
                  <a:srgbClr val="224736"/>
                </a:solidFill>
                <a:latin typeface="Arial" panose="020B0604020202020204" pitchFamily="34" charset="0"/>
                <a:cs typeface="Arial" panose="020B0604020202020204" pitchFamily="34" charset="0"/>
                <a:sym typeface="Wingdings" pitchFamily="2" charset="2"/>
              </a:rPr>
              <a:t>I</a:t>
            </a:r>
            <a:r>
              <a:rPr lang="nl-NL" b="0" i="0" u="none" dirty="0" smtClean="0">
                <a:solidFill>
                  <a:srgbClr val="224736"/>
                </a:solidFill>
                <a:latin typeface="Arial" panose="020B0604020202020204" pitchFamily="34" charset="0"/>
                <a:cs typeface="Arial" panose="020B0604020202020204" pitchFamily="34" charset="0"/>
                <a:sym typeface="Wingdings" pitchFamily="2" charset="2"/>
              </a:rPr>
              <a:t>n </a:t>
            </a:r>
            <a:r>
              <a:rPr lang="nl-NL" b="0" i="0" u="none" dirty="0">
                <a:solidFill>
                  <a:srgbClr val="224736"/>
                </a:solidFill>
                <a:latin typeface="Arial" panose="020B0604020202020204" pitchFamily="34" charset="0"/>
                <a:cs typeface="Arial" panose="020B0604020202020204" pitchFamily="34" charset="0"/>
                <a:sym typeface="Wingdings" pitchFamily="2" charset="2"/>
              </a:rPr>
              <a:t>de rede </a:t>
            </a:r>
            <a:r>
              <a:rPr lang="nl-NL" b="0" i="0" u="none" dirty="0" smtClean="0">
                <a:solidFill>
                  <a:srgbClr val="224736"/>
                </a:solidFill>
                <a:latin typeface="Arial" panose="020B0604020202020204" pitchFamily="34" charset="0"/>
                <a:cs typeface="Arial" panose="020B0604020202020204" pitchFamily="34" charset="0"/>
                <a:sym typeface="Wingdings" pitchFamily="2" charset="2"/>
              </a:rPr>
              <a:t>vallen.</a:t>
            </a:r>
            <a:endParaRPr lang="nl-NL" b="0" i="0" u="none" dirty="0">
              <a:solidFill>
                <a:srgbClr val="224736"/>
              </a:solidFill>
              <a:latin typeface="Arial" panose="020B0604020202020204" pitchFamily="34" charset="0"/>
              <a:cs typeface="Arial" panose="020B0604020202020204" pitchFamily="34" charset="0"/>
            </a:endParaRPr>
          </a:p>
        </p:txBody>
      </p:sp>
      <p:pic>
        <p:nvPicPr>
          <p:cNvPr id="52227" name="Picture 2" descr="http://t3.gstatic.com/images?q=tbn:ANd9GcRYT1Xhs3KCPY2gBLGKA0bYjgnADwRoiS-feE-OXRYXoAKpvwe1"/>
          <p:cNvPicPr>
            <a:picLocks noChangeAspect="1" noChangeArrowheads="1"/>
          </p:cNvPicPr>
          <p:nvPr/>
        </p:nvPicPr>
        <p:blipFill>
          <a:blip r:embed="rId2" cstate="print"/>
          <a:srcRect/>
          <a:stretch>
            <a:fillRect/>
          </a:stretch>
        </p:blipFill>
        <p:spPr bwMode="auto">
          <a:xfrm>
            <a:off x="5148066" y="4149320"/>
            <a:ext cx="2392530" cy="2160000"/>
          </a:xfrm>
          <a:prstGeom prst="rect">
            <a:avLst/>
          </a:prstGeom>
          <a:noFill/>
          <a:ln w="9525">
            <a:noFill/>
            <a:miter lim="800000"/>
            <a:headEnd/>
            <a:tailEnd/>
          </a:ln>
        </p:spPr>
      </p:pic>
    </p:spTree>
    <p:extLst>
      <p:ext uri="{BB962C8B-B14F-4D97-AF65-F5344CB8AC3E}">
        <p14:creationId xmlns:p14="http://schemas.microsoft.com/office/powerpoint/2010/main" val="24211421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p:cNvSpPr>
            <a:spLocks noGrp="1"/>
          </p:cNvSpPr>
          <p:nvPr>
            <p:ph type="title"/>
          </p:nvPr>
        </p:nvSpPr>
        <p:spPr/>
        <p:txBody>
          <a:bodyPr/>
          <a:lstStyle/>
          <a:p>
            <a:r>
              <a:rPr lang="nl-NL" smtClean="0"/>
              <a:t>Voorkomen  klachten</a:t>
            </a:r>
          </a:p>
        </p:txBody>
      </p:sp>
      <p:graphicFrame>
        <p:nvGraphicFramePr>
          <p:cNvPr id="4" name="Tabel 3"/>
          <p:cNvGraphicFramePr>
            <a:graphicFrameLocks noGrp="1"/>
          </p:cNvGraphicFramePr>
          <p:nvPr>
            <p:extLst>
              <p:ext uri="{D42A27DB-BD31-4B8C-83A1-F6EECF244321}">
                <p14:modId xmlns:p14="http://schemas.microsoft.com/office/powerpoint/2010/main" val="3261471871"/>
              </p:ext>
            </p:extLst>
          </p:nvPr>
        </p:nvGraphicFramePr>
        <p:xfrm>
          <a:off x="683568" y="1718528"/>
          <a:ext cx="6096000" cy="43027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nl-NL" dirty="0" smtClean="0">
                          <a:latin typeface="Arial" panose="020B0604020202020204" pitchFamily="34" charset="0"/>
                          <a:cs typeface="Arial" panose="020B0604020202020204" pitchFamily="34" charset="0"/>
                        </a:rPr>
                        <a:t>Organisatie</a:t>
                      </a:r>
                      <a:endParaRPr lang="nl-NL" dirty="0">
                        <a:latin typeface="Arial" panose="020B0604020202020204" pitchFamily="34" charset="0"/>
                        <a:cs typeface="Arial" panose="020B0604020202020204" pitchFamily="34" charset="0"/>
                      </a:endParaRPr>
                    </a:p>
                  </a:txBody>
                  <a:tcPr>
                    <a:solidFill>
                      <a:srgbClr val="224736"/>
                    </a:solidFill>
                  </a:tcPr>
                </a:tc>
                <a:tc>
                  <a:txBody>
                    <a:bodyPr/>
                    <a:lstStyle/>
                    <a:p>
                      <a:pPr algn="ctr"/>
                      <a:r>
                        <a:rPr lang="nl-NL" dirty="0" smtClean="0">
                          <a:latin typeface="Arial" panose="020B0604020202020204" pitchFamily="34" charset="0"/>
                          <a:cs typeface="Arial" panose="020B0604020202020204" pitchFamily="34" charset="0"/>
                        </a:rPr>
                        <a:t>Omgeving</a:t>
                      </a:r>
                      <a:endParaRPr lang="nl-NL" dirty="0">
                        <a:latin typeface="Arial" panose="020B0604020202020204" pitchFamily="34" charset="0"/>
                        <a:cs typeface="Arial" panose="020B0604020202020204" pitchFamily="34" charset="0"/>
                      </a:endParaRPr>
                    </a:p>
                  </a:txBody>
                  <a:tcPr>
                    <a:solidFill>
                      <a:srgbClr val="224736"/>
                    </a:solidFill>
                  </a:tcPr>
                </a:tc>
                <a:tc>
                  <a:txBody>
                    <a:bodyPr/>
                    <a:lstStyle/>
                    <a:p>
                      <a:pPr algn="ctr"/>
                      <a:r>
                        <a:rPr lang="nl-NL" dirty="0" smtClean="0">
                          <a:latin typeface="Arial" panose="020B0604020202020204" pitchFamily="34" charset="0"/>
                          <a:cs typeface="Arial" panose="020B0604020202020204" pitchFamily="34" charset="0"/>
                        </a:rPr>
                        <a:t>Persoonlijk</a:t>
                      </a:r>
                      <a:endParaRPr lang="nl-NL" dirty="0">
                        <a:latin typeface="Arial" panose="020B0604020202020204" pitchFamily="34" charset="0"/>
                        <a:cs typeface="Arial" panose="020B0604020202020204" pitchFamily="34" charset="0"/>
                      </a:endParaRPr>
                    </a:p>
                  </a:txBody>
                  <a:tcPr>
                    <a:solidFill>
                      <a:srgbClr val="224736"/>
                    </a:solidFill>
                  </a:tcPr>
                </a:tc>
              </a:tr>
              <a:tr h="370840">
                <a:tc>
                  <a:txBody>
                    <a:bodyPr/>
                    <a:lstStyle/>
                    <a:p>
                      <a:endParaRPr lang="nl-NL" dirty="0" smtClean="0">
                        <a:solidFill>
                          <a:srgbClr val="B6B700"/>
                        </a:solidFill>
                        <a:latin typeface="Arial" panose="020B0604020202020204" pitchFamily="34" charset="0"/>
                        <a:cs typeface="Arial" panose="020B0604020202020204" pitchFamily="34" charset="0"/>
                      </a:endParaRPr>
                    </a:p>
                    <a:p>
                      <a:endParaRPr lang="nl-NL" dirty="0" smtClean="0">
                        <a:solidFill>
                          <a:srgbClr val="B6B700"/>
                        </a:solidFill>
                        <a:latin typeface="Arial" panose="020B0604020202020204" pitchFamily="34" charset="0"/>
                        <a:cs typeface="Arial" panose="020B0604020202020204" pitchFamily="34" charset="0"/>
                      </a:endParaRPr>
                    </a:p>
                    <a:p>
                      <a:endParaRPr lang="nl-NL" dirty="0" smtClean="0">
                        <a:solidFill>
                          <a:srgbClr val="B6B700"/>
                        </a:solidFill>
                        <a:latin typeface="Arial" panose="020B0604020202020204" pitchFamily="34" charset="0"/>
                        <a:cs typeface="Arial" panose="020B0604020202020204" pitchFamily="34" charset="0"/>
                      </a:endParaRPr>
                    </a:p>
                    <a:p>
                      <a:endParaRPr lang="nl-NL" dirty="0" smtClean="0">
                        <a:solidFill>
                          <a:srgbClr val="B6B700"/>
                        </a:solidFill>
                        <a:latin typeface="Arial" panose="020B0604020202020204" pitchFamily="34" charset="0"/>
                        <a:cs typeface="Arial" panose="020B0604020202020204" pitchFamily="34" charset="0"/>
                      </a:endParaRPr>
                    </a:p>
                    <a:p>
                      <a:endParaRPr lang="nl-NL" dirty="0" smtClean="0">
                        <a:solidFill>
                          <a:srgbClr val="B6B700"/>
                        </a:solidFill>
                        <a:latin typeface="Arial" panose="020B0604020202020204" pitchFamily="34" charset="0"/>
                        <a:cs typeface="Arial" panose="020B0604020202020204" pitchFamily="34" charset="0"/>
                      </a:endParaRPr>
                    </a:p>
                    <a:p>
                      <a:endParaRPr lang="nl-NL" dirty="0" smtClean="0">
                        <a:solidFill>
                          <a:srgbClr val="B6B700"/>
                        </a:solidFill>
                        <a:latin typeface="Arial" panose="020B0604020202020204" pitchFamily="34" charset="0"/>
                        <a:cs typeface="Arial" panose="020B0604020202020204" pitchFamily="34" charset="0"/>
                      </a:endParaRPr>
                    </a:p>
                    <a:p>
                      <a:endParaRPr lang="nl-NL" dirty="0" smtClean="0">
                        <a:solidFill>
                          <a:srgbClr val="B6B700"/>
                        </a:solidFill>
                        <a:latin typeface="Arial" panose="020B0604020202020204" pitchFamily="34" charset="0"/>
                        <a:cs typeface="Arial" panose="020B0604020202020204" pitchFamily="34" charset="0"/>
                      </a:endParaRPr>
                    </a:p>
                    <a:p>
                      <a:endParaRPr lang="nl-NL" dirty="0" smtClean="0">
                        <a:solidFill>
                          <a:srgbClr val="B6B700"/>
                        </a:solidFill>
                        <a:latin typeface="Arial" panose="020B0604020202020204" pitchFamily="34" charset="0"/>
                        <a:cs typeface="Arial" panose="020B0604020202020204" pitchFamily="34" charset="0"/>
                      </a:endParaRPr>
                    </a:p>
                    <a:p>
                      <a:endParaRPr lang="nl-NL" dirty="0" smtClean="0">
                        <a:solidFill>
                          <a:srgbClr val="B6B700"/>
                        </a:solidFill>
                        <a:latin typeface="Arial" panose="020B0604020202020204" pitchFamily="34" charset="0"/>
                        <a:cs typeface="Arial" panose="020B0604020202020204" pitchFamily="34" charset="0"/>
                      </a:endParaRPr>
                    </a:p>
                    <a:p>
                      <a:endParaRPr lang="nl-NL" dirty="0" smtClean="0">
                        <a:solidFill>
                          <a:srgbClr val="B6B700"/>
                        </a:solidFill>
                        <a:latin typeface="Arial" panose="020B0604020202020204" pitchFamily="34" charset="0"/>
                        <a:cs typeface="Arial" panose="020B0604020202020204" pitchFamily="34" charset="0"/>
                      </a:endParaRPr>
                    </a:p>
                    <a:p>
                      <a:endParaRPr lang="nl-NL" dirty="0" smtClean="0">
                        <a:solidFill>
                          <a:srgbClr val="B6B700"/>
                        </a:solidFill>
                        <a:latin typeface="Arial" panose="020B0604020202020204" pitchFamily="34" charset="0"/>
                        <a:cs typeface="Arial" panose="020B0604020202020204" pitchFamily="34" charset="0"/>
                      </a:endParaRPr>
                    </a:p>
                    <a:p>
                      <a:endParaRPr lang="nl-NL" dirty="0" smtClean="0">
                        <a:solidFill>
                          <a:srgbClr val="B6B700"/>
                        </a:solidFill>
                        <a:latin typeface="Arial" panose="020B0604020202020204" pitchFamily="34" charset="0"/>
                        <a:cs typeface="Arial" panose="020B0604020202020204" pitchFamily="34" charset="0"/>
                      </a:endParaRPr>
                    </a:p>
                    <a:p>
                      <a:endParaRPr lang="nl-NL" dirty="0" smtClean="0">
                        <a:solidFill>
                          <a:srgbClr val="B6B700"/>
                        </a:solidFill>
                        <a:latin typeface="Arial" panose="020B0604020202020204" pitchFamily="34" charset="0"/>
                        <a:cs typeface="Arial" panose="020B0604020202020204" pitchFamily="34" charset="0"/>
                      </a:endParaRPr>
                    </a:p>
                    <a:p>
                      <a:endParaRPr lang="nl-NL" dirty="0">
                        <a:solidFill>
                          <a:srgbClr val="B6B700"/>
                        </a:solidFill>
                        <a:latin typeface="Arial" panose="020B0604020202020204" pitchFamily="34" charset="0"/>
                        <a:cs typeface="Arial" panose="020B0604020202020204" pitchFamily="34" charset="0"/>
                      </a:endParaRPr>
                    </a:p>
                  </a:txBody>
                  <a:tcPr>
                    <a:solidFill>
                      <a:srgbClr val="B6B700"/>
                    </a:solidFill>
                  </a:tcPr>
                </a:tc>
                <a:tc>
                  <a:txBody>
                    <a:bodyPr/>
                    <a:lstStyle/>
                    <a:p>
                      <a:endParaRPr lang="nl-NL" dirty="0">
                        <a:solidFill>
                          <a:srgbClr val="B6B700"/>
                        </a:solidFill>
                        <a:latin typeface="Arial" panose="020B0604020202020204" pitchFamily="34" charset="0"/>
                        <a:cs typeface="Arial" panose="020B0604020202020204" pitchFamily="34" charset="0"/>
                      </a:endParaRPr>
                    </a:p>
                  </a:txBody>
                  <a:tcPr>
                    <a:solidFill>
                      <a:srgbClr val="B6B700"/>
                    </a:solidFill>
                  </a:tcPr>
                </a:tc>
                <a:tc>
                  <a:txBody>
                    <a:bodyPr/>
                    <a:lstStyle/>
                    <a:p>
                      <a:endParaRPr lang="nl-NL" dirty="0">
                        <a:solidFill>
                          <a:srgbClr val="B6B700"/>
                        </a:solidFill>
                        <a:latin typeface="Arial" panose="020B0604020202020204" pitchFamily="34" charset="0"/>
                        <a:cs typeface="Arial" panose="020B0604020202020204" pitchFamily="34" charset="0"/>
                      </a:endParaRPr>
                    </a:p>
                  </a:txBody>
                  <a:tcPr>
                    <a:solidFill>
                      <a:srgbClr val="B6B700"/>
                    </a:solidFill>
                  </a:tcPr>
                </a:tc>
              </a:tr>
            </a:tbl>
          </a:graphicData>
        </a:graphic>
      </p:graphicFrame>
    </p:spTree>
    <p:extLst>
      <p:ext uri="{BB962C8B-B14F-4D97-AF65-F5344CB8AC3E}">
        <p14:creationId xmlns:p14="http://schemas.microsoft.com/office/powerpoint/2010/main" val="38846131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ext Box 4"/>
          <p:cNvSpPr txBox="1">
            <a:spLocks noChangeArrowheads="1"/>
          </p:cNvSpPr>
          <p:nvPr/>
        </p:nvSpPr>
        <p:spPr bwMode="auto">
          <a:xfrm>
            <a:off x="323529" y="620688"/>
            <a:ext cx="7272807" cy="5786199"/>
          </a:xfrm>
          <a:prstGeom prst="rect">
            <a:avLst/>
          </a:prstGeom>
          <a:noFill/>
          <a:ln w="9525">
            <a:noFill/>
            <a:miter lim="800000"/>
            <a:headEnd/>
            <a:tailEnd/>
          </a:ln>
          <a:effectLst/>
        </p:spPr>
        <p:txBody>
          <a:bodyPr wrap="square">
            <a:spAutoFit/>
          </a:bodyPr>
          <a:lstStyle/>
          <a:p>
            <a:pPr>
              <a:defRPr/>
            </a:pPr>
            <a:r>
              <a:rPr lang="nl-NL" sz="2800" i="0" u="none" dirty="0">
                <a:solidFill>
                  <a:srgbClr val="B6B700"/>
                </a:solidFill>
                <a:latin typeface="Arial" panose="020B0604020202020204" pitchFamily="34" charset="0"/>
                <a:cs typeface="Arial" panose="020B0604020202020204" pitchFamily="34" charset="0"/>
              </a:rPr>
              <a:t>Klachtenbehandeling: 8 </a:t>
            </a:r>
            <a:r>
              <a:rPr lang="nl-NL" sz="2800" i="0" u="none" dirty="0">
                <a:solidFill>
                  <a:srgbClr val="FF9900"/>
                </a:solidFill>
                <a:latin typeface="Arial" panose="020B0604020202020204" pitchFamily="34" charset="0"/>
                <a:cs typeface="Arial" panose="020B0604020202020204" pitchFamily="34" charset="0"/>
              </a:rPr>
              <a:t>gouden</a:t>
            </a:r>
            <a:r>
              <a:rPr lang="nl-NL" sz="2800" i="0" u="none" dirty="0">
                <a:solidFill>
                  <a:srgbClr val="224736"/>
                </a:solidFill>
                <a:latin typeface="Arial" panose="020B0604020202020204" pitchFamily="34" charset="0"/>
                <a:cs typeface="Arial" panose="020B0604020202020204" pitchFamily="34" charset="0"/>
              </a:rPr>
              <a:t> </a:t>
            </a:r>
            <a:r>
              <a:rPr lang="nl-NL" sz="2800" i="0" u="none" dirty="0">
                <a:solidFill>
                  <a:srgbClr val="B6B700"/>
                </a:solidFill>
                <a:latin typeface="Arial" panose="020B0604020202020204" pitchFamily="34" charset="0"/>
                <a:cs typeface="Arial" panose="020B0604020202020204" pitchFamily="34" charset="0"/>
              </a:rPr>
              <a:t>regels</a:t>
            </a:r>
          </a:p>
          <a:p>
            <a:pPr>
              <a:defRPr/>
            </a:pPr>
            <a:endParaRPr lang="nl-NL" sz="2800" i="0" u="none" dirty="0">
              <a:solidFill>
                <a:srgbClr val="224736"/>
              </a:solidFill>
              <a:latin typeface="Arial" panose="020B0604020202020204" pitchFamily="34" charset="0"/>
              <a:cs typeface="Arial" panose="020B0604020202020204" pitchFamily="34" charset="0"/>
            </a:endParaRPr>
          </a:p>
          <a:p>
            <a:pPr marL="355600" indent="-355600">
              <a:spcBef>
                <a:spcPts val="1200"/>
              </a:spcBef>
              <a:buFont typeface="+mj-lt"/>
              <a:buAutoNum type="arabicPeriod"/>
              <a:defRPr/>
            </a:pPr>
            <a:r>
              <a:rPr lang="nl-NL" b="0" i="0" u="none" dirty="0" smtClean="0">
                <a:solidFill>
                  <a:srgbClr val="224736"/>
                </a:solidFill>
                <a:latin typeface="Arial" panose="020B0604020202020204" pitchFamily="34" charset="0"/>
                <a:cs typeface="Arial" panose="020B0604020202020204" pitchFamily="34" charset="0"/>
              </a:rPr>
              <a:t>Laat </a:t>
            </a:r>
            <a:r>
              <a:rPr lang="nl-NL" b="0" i="0" u="none" dirty="0">
                <a:solidFill>
                  <a:srgbClr val="224736"/>
                </a:solidFill>
                <a:latin typeface="Arial" panose="020B0604020202020204" pitchFamily="34" charset="0"/>
                <a:cs typeface="Arial" panose="020B0604020202020204" pitchFamily="34" charset="0"/>
              </a:rPr>
              <a:t>merken dat je het probleem en de klant serieus neemt. </a:t>
            </a:r>
          </a:p>
          <a:p>
            <a:pPr marL="355600" indent="-355600">
              <a:spcBef>
                <a:spcPts val="1200"/>
              </a:spcBef>
              <a:buFont typeface="+mj-lt"/>
              <a:buAutoNum type="arabicPeriod"/>
              <a:defRPr/>
            </a:pPr>
            <a:r>
              <a:rPr lang="nl-NL" b="0" i="0" u="none" dirty="0" smtClean="0">
                <a:solidFill>
                  <a:srgbClr val="224736"/>
                </a:solidFill>
                <a:latin typeface="Arial" panose="020B0604020202020204" pitchFamily="34" charset="0"/>
                <a:cs typeface="Arial" panose="020B0604020202020204" pitchFamily="34" charset="0"/>
              </a:rPr>
              <a:t>Toon </a:t>
            </a:r>
            <a:r>
              <a:rPr lang="nl-NL" b="0" i="0" u="none" dirty="0">
                <a:solidFill>
                  <a:srgbClr val="224736"/>
                </a:solidFill>
                <a:latin typeface="Arial" panose="020B0604020202020204" pitchFamily="34" charset="0"/>
                <a:cs typeface="Arial" panose="020B0604020202020204" pitchFamily="34" charset="0"/>
              </a:rPr>
              <a:t>jezelf geïnteresseerd. </a:t>
            </a:r>
          </a:p>
          <a:p>
            <a:pPr marL="355600" indent="-355600">
              <a:spcBef>
                <a:spcPts val="1200"/>
              </a:spcBef>
              <a:buFont typeface="+mj-lt"/>
              <a:buAutoNum type="arabicPeriod"/>
              <a:defRPr/>
            </a:pPr>
            <a:r>
              <a:rPr lang="nl-NL" b="0" i="0" u="none" dirty="0" smtClean="0">
                <a:solidFill>
                  <a:srgbClr val="224736"/>
                </a:solidFill>
                <a:latin typeface="Arial" panose="020B0604020202020204" pitchFamily="34" charset="0"/>
                <a:cs typeface="Arial" panose="020B0604020202020204" pitchFamily="34" charset="0"/>
              </a:rPr>
              <a:t>Blijf </a:t>
            </a:r>
            <a:r>
              <a:rPr lang="nl-NL" b="0" i="0" u="none" dirty="0">
                <a:solidFill>
                  <a:srgbClr val="224736"/>
                </a:solidFill>
                <a:latin typeface="Arial" panose="020B0604020202020204" pitchFamily="34" charset="0"/>
                <a:cs typeface="Arial" panose="020B0604020202020204" pitchFamily="34" charset="0"/>
              </a:rPr>
              <a:t>rustig, zakelijk en beleefd. </a:t>
            </a:r>
          </a:p>
          <a:p>
            <a:pPr marL="355600" indent="-355600">
              <a:spcBef>
                <a:spcPts val="1200"/>
              </a:spcBef>
              <a:buFont typeface="+mj-lt"/>
              <a:buAutoNum type="arabicPeriod"/>
              <a:defRPr/>
            </a:pPr>
            <a:r>
              <a:rPr lang="nl-NL" b="0" i="0" u="none" dirty="0" smtClean="0">
                <a:solidFill>
                  <a:srgbClr val="224736"/>
                </a:solidFill>
                <a:latin typeface="Arial" panose="020B0604020202020204" pitchFamily="34" charset="0"/>
                <a:cs typeface="Arial" panose="020B0604020202020204" pitchFamily="34" charset="0"/>
              </a:rPr>
              <a:t>Val </a:t>
            </a:r>
            <a:r>
              <a:rPr lang="nl-NL" b="0" i="0" u="none" dirty="0">
                <a:solidFill>
                  <a:srgbClr val="224736"/>
                </a:solidFill>
                <a:latin typeface="Arial" panose="020B0604020202020204" pitchFamily="34" charset="0"/>
                <a:cs typeface="Arial" panose="020B0604020202020204" pitchFamily="34" charset="0"/>
              </a:rPr>
              <a:t>de klant niet in de rede. </a:t>
            </a:r>
          </a:p>
          <a:p>
            <a:pPr marL="355600" indent="-355600">
              <a:spcBef>
                <a:spcPts val="1200"/>
              </a:spcBef>
              <a:buFont typeface="+mj-lt"/>
              <a:buAutoNum type="arabicPeriod"/>
              <a:defRPr/>
            </a:pPr>
            <a:r>
              <a:rPr lang="nl-NL" b="0" i="0" u="none" dirty="0" smtClean="0">
                <a:solidFill>
                  <a:srgbClr val="224736"/>
                </a:solidFill>
                <a:latin typeface="Arial" panose="020B0604020202020204" pitchFamily="34" charset="0"/>
                <a:cs typeface="Arial" panose="020B0604020202020204" pitchFamily="34" charset="0"/>
              </a:rPr>
              <a:t>Geef </a:t>
            </a:r>
            <a:r>
              <a:rPr lang="nl-NL" b="0" i="0" u="none" dirty="0">
                <a:solidFill>
                  <a:srgbClr val="224736"/>
                </a:solidFill>
                <a:latin typeface="Arial" panose="020B0604020202020204" pitchFamily="34" charset="0"/>
                <a:cs typeface="Arial" panose="020B0604020202020204" pitchFamily="34" charset="0"/>
              </a:rPr>
              <a:t>duidelijk uiting van medeleven, verplaats je in </a:t>
            </a:r>
            <a:r>
              <a:rPr lang="nl-NL" b="0" i="0" u="none" dirty="0" smtClean="0">
                <a:solidFill>
                  <a:srgbClr val="224736"/>
                </a:solidFill>
                <a:latin typeface="Arial" panose="020B0604020202020204" pitchFamily="34" charset="0"/>
                <a:cs typeface="Arial" panose="020B0604020202020204" pitchFamily="34" charset="0"/>
              </a:rPr>
              <a:t>           de </a:t>
            </a:r>
            <a:r>
              <a:rPr lang="nl-NL" b="0" i="0" u="none" dirty="0">
                <a:solidFill>
                  <a:srgbClr val="224736"/>
                </a:solidFill>
                <a:latin typeface="Arial" panose="020B0604020202020204" pitchFamily="34" charset="0"/>
                <a:cs typeface="Arial" panose="020B0604020202020204" pitchFamily="34" charset="0"/>
              </a:rPr>
              <a:t>klant. </a:t>
            </a:r>
          </a:p>
          <a:p>
            <a:pPr marL="355600" indent="-355600">
              <a:spcBef>
                <a:spcPts val="1200"/>
              </a:spcBef>
              <a:buFont typeface="+mj-lt"/>
              <a:buAutoNum type="arabicPeriod"/>
              <a:defRPr/>
            </a:pPr>
            <a:r>
              <a:rPr lang="nl-NL" b="0" i="0" u="none" dirty="0" smtClean="0">
                <a:solidFill>
                  <a:srgbClr val="224736"/>
                </a:solidFill>
                <a:latin typeface="Arial" panose="020B0604020202020204" pitchFamily="34" charset="0"/>
                <a:cs typeface="Arial" panose="020B0604020202020204" pitchFamily="34" charset="0"/>
              </a:rPr>
              <a:t>Stel </a:t>
            </a:r>
            <a:r>
              <a:rPr lang="nl-NL" b="0" i="0" u="none" dirty="0">
                <a:solidFill>
                  <a:srgbClr val="224736"/>
                </a:solidFill>
                <a:latin typeface="Arial" panose="020B0604020202020204" pitchFamily="34" charset="0"/>
                <a:cs typeface="Arial" panose="020B0604020202020204" pitchFamily="34" charset="0"/>
              </a:rPr>
              <a:t>vragen om de feiten te weten te komen. </a:t>
            </a:r>
            <a:endParaRPr lang="nl-NL" dirty="0">
              <a:solidFill>
                <a:srgbClr val="224736"/>
              </a:solidFill>
              <a:latin typeface="Arial" panose="020B0604020202020204" pitchFamily="34" charset="0"/>
              <a:cs typeface="Arial" panose="020B0604020202020204" pitchFamily="34" charset="0"/>
            </a:endParaRPr>
          </a:p>
          <a:p>
            <a:pPr marL="355600" indent="-355600">
              <a:spcBef>
                <a:spcPts val="1200"/>
              </a:spcBef>
              <a:buFont typeface="+mj-lt"/>
              <a:buAutoNum type="arabicPeriod"/>
              <a:defRPr/>
            </a:pPr>
            <a:r>
              <a:rPr lang="nl-NL" b="0" i="0" u="none" dirty="0" smtClean="0">
                <a:solidFill>
                  <a:srgbClr val="224736"/>
                </a:solidFill>
                <a:latin typeface="Arial" panose="020B0604020202020204" pitchFamily="34" charset="0"/>
                <a:cs typeface="Arial" panose="020B0604020202020204" pitchFamily="34" charset="0"/>
              </a:rPr>
              <a:t>Vat </a:t>
            </a:r>
            <a:r>
              <a:rPr lang="nl-NL" b="0" i="0" u="none" dirty="0">
                <a:solidFill>
                  <a:srgbClr val="224736"/>
                </a:solidFill>
                <a:latin typeface="Arial" panose="020B0604020202020204" pitchFamily="34" charset="0"/>
                <a:cs typeface="Arial" panose="020B0604020202020204" pitchFamily="34" charset="0"/>
              </a:rPr>
              <a:t>regelmatig samen om te tonen dat je luistert en om zeker te weten dat je de klant juist hebt begrepen, geef </a:t>
            </a:r>
            <a:r>
              <a:rPr lang="nl-NL" b="0" i="0" u="none" dirty="0" smtClean="0">
                <a:solidFill>
                  <a:srgbClr val="224736"/>
                </a:solidFill>
                <a:latin typeface="Arial" panose="020B0604020202020204" pitchFamily="34" charset="0"/>
                <a:cs typeface="Arial" panose="020B0604020202020204" pitchFamily="34" charset="0"/>
              </a:rPr>
              <a:t>  ook </a:t>
            </a:r>
            <a:r>
              <a:rPr lang="nl-NL" b="0" i="0" u="none" dirty="0">
                <a:solidFill>
                  <a:srgbClr val="224736"/>
                </a:solidFill>
                <a:latin typeface="Arial" panose="020B0604020202020204" pitchFamily="34" charset="0"/>
                <a:cs typeface="Arial" panose="020B0604020202020204" pitchFamily="34" charset="0"/>
              </a:rPr>
              <a:t>een gevoelssamenvatting. </a:t>
            </a:r>
            <a:endParaRPr lang="nl-NL" dirty="0">
              <a:solidFill>
                <a:srgbClr val="224736"/>
              </a:solidFill>
              <a:latin typeface="Arial" panose="020B0604020202020204" pitchFamily="34" charset="0"/>
              <a:cs typeface="Arial" panose="020B0604020202020204" pitchFamily="34" charset="0"/>
            </a:endParaRPr>
          </a:p>
          <a:p>
            <a:pPr marL="355600" indent="-355600">
              <a:spcBef>
                <a:spcPts val="1200"/>
              </a:spcBef>
              <a:buFont typeface="+mj-lt"/>
              <a:buAutoNum type="arabicPeriod"/>
              <a:defRPr/>
            </a:pPr>
            <a:r>
              <a:rPr lang="nl-NL" b="0" i="0" u="none" dirty="0" smtClean="0">
                <a:solidFill>
                  <a:srgbClr val="224736"/>
                </a:solidFill>
                <a:latin typeface="Arial" panose="020B0604020202020204" pitchFamily="34" charset="0"/>
                <a:cs typeface="Arial" panose="020B0604020202020204" pitchFamily="34" charset="0"/>
              </a:rPr>
              <a:t>Geef </a:t>
            </a:r>
            <a:r>
              <a:rPr lang="nl-NL" b="0" i="0" u="none" dirty="0">
                <a:solidFill>
                  <a:srgbClr val="224736"/>
                </a:solidFill>
                <a:latin typeface="Arial" panose="020B0604020202020204" pitchFamily="34" charset="0"/>
                <a:cs typeface="Arial" panose="020B0604020202020204" pitchFamily="34" charset="0"/>
              </a:rPr>
              <a:t>duidelijk aan wat je wanneer gaat doen. </a:t>
            </a:r>
          </a:p>
        </p:txBody>
      </p:sp>
    </p:spTree>
    <p:extLst>
      <p:ext uri="{BB962C8B-B14F-4D97-AF65-F5344CB8AC3E}">
        <p14:creationId xmlns:p14="http://schemas.microsoft.com/office/powerpoint/2010/main" val="2069804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3"/>
          <p:cNvSpPr txBox="1">
            <a:spLocks noChangeArrowheads="1"/>
          </p:cNvSpPr>
          <p:nvPr/>
        </p:nvSpPr>
        <p:spPr bwMode="auto">
          <a:xfrm>
            <a:off x="556692" y="1483325"/>
            <a:ext cx="7162800" cy="5186035"/>
          </a:xfrm>
          <a:prstGeom prst="rect">
            <a:avLst/>
          </a:prstGeom>
          <a:noFill/>
          <a:ln w="9525">
            <a:noFill/>
            <a:miter lim="800000"/>
            <a:headEnd/>
            <a:tailEnd/>
          </a:ln>
        </p:spPr>
        <p:txBody>
          <a:bodyPr>
            <a:spAutoFit/>
          </a:bodyPr>
          <a:lstStyle/>
          <a:p>
            <a:pPr marL="361950" indent="-361950">
              <a:spcBef>
                <a:spcPts val="600"/>
              </a:spcBef>
              <a:buClr>
                <a:srgbClr val="224736"/>
              </a:buClr>
              <a:buFontTx/>
              <a:buAutoNum type="arabicPeriod"/>
            </a:pPr>
            <a:r>
              <a:rPr lang="nl-NL" sz="1600" i="0" u="none" dirty="0" smtClean="0">
                <a:solidFill>
                  <a:srgbClr val="224736"/>
                </a:solidFill>
                <a:latin typeface="Arial" panose="020B0604020202020204" pitchFamily="34" charset="0"/>
                <a:cs typeface="Arial" panose="020B0604020202020204" pitchFamily="34" charset="0"/>
              </a:rPr>
              <a:t>Luister </a:t>
            </a:r>
            <a:r>
              <a:rPr lang="nl-NL" sz="1600" i="0" u="none" dirty="0">
                <a:solidFill>
                  <a:srgbClr val="224736"/>
                </a:solidFill>
                <a:latin typeface="Arial" panose="020B0604020202020204" pitchFamily="34" charset="0"/>
                <a:cs typeface="Arial" panose="020B0604020202020204" pitchFamily="34" charset="0"/>
              </a:rPr>
              <a:t>actief naar de klant: </a:t>
            </a:r>
          </a:p>
          <a:p>
            <a:pPr marL="361950" indent="-361950">
              <a:spcBef>
                <a:spcPts val="600"/>
              </a:spcBef>
              <a:buClr>
                <a:srgbClr val="224736"/>
              </a:buClr>
            </a:pPr>
            <a:r>
              <a:rPr lang="nl-NL" sz="1600" u="none" dirty="0">
                <a:solidFill>
                  <a:srgbClr val="224736"/>
                </a:solidFill>
                <a:latin typeface="Arial" panose="020B0604020202020204" pitchFamily="34" charset="0"/>
                <a:cs typeface="Arial" panose="020B0604020202020204" pitchFamily="34" charset="0"/>
              </a:rPr>
              <a:t>	</a:t>
            </a:r>
            <a:r>
              <a:rPr lang="nl-NL" sz="1600" b="0" i="0" u="none" dirty="0">
                <a:solidFill>
                  <a:srgbClr val="224736"/>
                </a:solidFill>
                <a:latin typeface="Arial" panose="020B0604020202020204" pitchFamily="34" charset="0"/>
                <a:cs typeface="Arial" panose="020B0604020202020204" pitchFamily="34" charset="0"/>
              </a:rPr>
              <a:t>Stoom afblazen</a:t>
            </a:r>
          </a:p>
          <a:p>
            <a:pPr marL="361950" indent="-361950">
              <a:spcBef>
                <a:spcPts val="600"/>
              </a:spcBef>
              <a:buClr>
                <a:srgbClr val="224736"/>
              </a:buClr>
            </a:pPr>
            <a:r>
              <a:rPr lang="nl-NL" sz="1600" b="0" i="0" u="none" dirty="0">
                <a:solidFill>
                  <a:srgbClr val="224736"/>
                </a:solidFill>
                <a:latin typeface="Arial" panose="020B0604020202020204" pitchFamily="34" charset="0"/>
                <a:cs typeface="Arial" panose="020B0604020202020204" pitchFamily="34" charset="0"/>
              </a:rPr>
              <a:t>	L.S.D.</a:t>
            </a:r>
          </a:p>
          <a:p>
            <a:pPr marL="361950" indent="-361950">
              <a:spcBef>
                <a:spcPts val="600"/>
              </a:spcBef>
              <a:buClr>
                <a:srgbClr val="224736"/>
              </a:buClr>
            </a:pPr>
            <a:r>
              <a:rPr lang="nl-NL" sz="1600" b="0" i="0" u="none" dirty="0">
                <a:solidFill>
                  <a:srgbClr val="224736"/>
                </a:solidFill>
                <a:latin typeface="Arial" panose="020B0604020202020204" pitchFamily="34" charset="0"/>
                <a:cs typeface="Arial" panose="020B0604020202020204" pitchFamily="34" charset="0"/>
              </a:rPr>
              <a:t>	Begrip en erkenning</a:t>
            </a:r>
          </a:p>
          <a:p>
            <a:pPr marL="361950" indent="-361950">
              <a:spcBef>
                <a:spcPts val="600"/>
              </a:spcBef>
              <a:buClr>
                <a:srgbClr val="224736"/>
              </a:buClr>
            </a:pPr>
            <a:r>
              <a:rPr lang="nl-NL" sz="1600" b="0" i="0" u="none" dirty="0">
                <a:solidFill>
                  <a:srgbClr val="224736"/>
                </a:solidFill>
                <a:latin typeface="Arial" panose="020B0604020202020204" pitchFamily="34" charset="0"/>
                <a:cs typeface="Arial" panose="020B0604020202020204" pitchFamily="34" charset="0"/>
              </a:rPr>
              <a:t>	Verontschuldiging aanbieden</a:t>
            </a:r>
          </a:p>
          <a:p>
            <a:pPr marL="361950" indent="-361950">
              <a:spcBef>
                <a:spcPts val="600"/>
              </a:spcBef>
              <a:buClr>
                <a:srgbClr val="224736"/>
              </a:buClr>
            </a:pPr>
            <a:endParaRPr lang="nl-NL" sz="1600" i="0" u="none" dirty="0">
              <a:solidFill>
                <a:srgbClr val="224736"/>
              </a:solidFill>
              <a:latin typeface="Arial" panose="020B0604020202020204" pitchFamily="34" charset="0"/>
              <a:cs typeface="Arial" panose="020B0604020202020204" pitchFamily="34" charset="0"/>
            </a:endParaRPr>
          </a:p>
          <a:p>
            <a:pPr marL="361950" indent="-361950">
              <a:spcBef>
                <a:spcPts val="600"/>
              </a:spcBef>
              <a:buClr>
                <a:srgbClr val="224736"/>
              </a:buClr>
              <a:buFontTx/>
              <a:buAutoNum type="arabicPeriod" startAt="2"/>
            </a:pPr>
            <a:r>
              <a:rPr lang="nl-NL" sz="1600" i="0" u="none" dirty="0">
                <a:solidFill>
                  <a:srgbClr val="224736"/>
                </a:solidFill>
                <a:latin typeface="Arial" panose="020B0604020202020204" pitchFamily="34" charset="0"/>
                <a:cs typeface="Arial" panose="020B0604020202020204" pitchFamily="34" charset="0"/>
              </a:rPr>
              <a:t>Wat kun je aan het probleem doen?</a:t>
            </a:r>
          </a:p>
          <a:p>
            <a:pPr marL="361950" indent="-361950">
              <a:spcBef>
                <a:spcPts val="600"/>
              </a:spcBef>
              <a:buClr>
                <a:srgbClr val="224736"/>
              </a:buClr>
            </a:pPr>
            <a:r>
              <a:rPr lang="nl-NL" sz="1600" i="0" u="none" dirty="0">
                <a:solidFill>
                  <a:srgbClr val="224736"/>
                </a:solidFill>
                <a:latin typeface="Arial" panose="020B0604020202020204" pitchFamily="34" charset="0"/>
                <a:cs typeface="Arial" panose="020B0604020202020204" pitchFamily="34" charset="0"/>
              </a:rPr>
              <a:t>	</a:t>
            </a:r>
            <a:r>
              <a:rPr lang="nl-NL" sz="1600" b="0" i="0" u="none" dirty="0">
                <a:solidFill>
                  <a:srgbClr val="224736"/>
                </a:solidFill>
                <a:latin typeface="Arial" panose="020B0604020202020204" pitchFamily="34" charset="0"/>
                <a:cs typeface="Arial" panose="020B0604020202020204" pitchFamily="34" charset="0"/>
              </a:rPr>
              <a:t>Doe een voorstel</a:t>
            </a:r>
          </a:p>
          <a:p>
            <a:pPr marL="361950" indent="-361950">
              <a:spcBef>
                <a:spcPts val="600"/>
              </a:spcBef>
              <a:buClr>
                <a:srgbClr val="224736"/>
              </a:buClr>
            </a:pPr>
            <a:r>
              <a:rPr lang="nl-NL" sz="1600" b="0" i="0" u="none" dirty="0">
                <a:solidFill>
                  <a:srgbClr val="224736"/>
                </a:solidFill>
                <a:latin typeface="Arial" panose="020B0604020202020204" pitchFamily="34" charset="0"/>
                <a:cs typeface="Arial" panose="020B0604020202020204" pitchFamily="34" charset="0"/>
              </a:rPr>
              <a:t>	Controleer op uitvoerbaarheid</a:t>
            </a:r>
          </a:p>
          <a:p>
            <a:pPr marL="361950" indent="-361950">
              <a:spcBef>
                <a:spcPts val="600"/>
              </a:spcBef>
              <a:buClr>
                <a:srgbClr val="224736"/>
              </a:buClr>
            </a:pPr>
            <a:r>
              <a:rPr lang="nl-NL" sz="1600" b="0" i="0" u="none" dirty="0">
                <a:solidFill>
                  <a:srgbClr val="224736"/>
                </a:solidFill>
                <a:latin typeface="Arial" panose="020B0604020202020204" pitchFamily="34" charset="0"/>
                <a:cs typeface="Arial" panose="020B0604020202020204" pitchFamily="34" charset="0"/>
              </a:rPr>
              <a:t>	Spreek af wat er gaat gebeuren</a:t>
            </a:r>
          </a:p>
          <a:p>
            <a:pPr marL="361950" indent="-361950">
              <a:spcBef>
                <a:spcPts val="600"/>
              </a:spcBef>
              <a:buClr>
                <a:srgbClr val="224736"/>
              </a:buClr>
            </a:pPr>
            <a:r>
              <a:rPr lang="nl-NL" sz="1600" b="0" i="0" u="none" dirty="0">
                <a:solidFill>
                  <a:srgbClr val="224736"/>
                </a:solidFill>
                <a:latin typeface="Arial" panose="020B0604020202020204" pitchFamily="34" charset="0"/>
                <a:cs typeface="Arial" panose="020B0604020202020204" pitchFamily="34" charset="0"/>
              </a:rPr>
              <a:t>	Controleer altijd of de afspraak uitvoerbaar is</a:t>
            </a:r>
          </a:p>
          <a:p>
            <a:pPr marL="361950" indent="-361950">
              <a:spcBef>
                <a:spcPts val="600"/>
              </a:spcBef>
              <a:buClr>
                <a:srgbClr val="224736"/>
              </a:buClr>
            </a:pPr>
            <a:r>
              <a:rPr lang="nl-NL" sz="1600" b="0" i="0" u="none" dirty="0">
                <a:solidFill>
                  <a:srgbClr val="224736"/>
                </a:solidFill>
                <a:latin typeface="Arial" panose="020B0604020202020204" pitchFamily="34" charset="0"/>
                <a:cs typeface="Arial" panose="020B0604020202020204" pitchFamily="34" charset="0"/>
              </a:rPr>
              <a:t>      </a:t>
            </a:r>
            <a:r>
              <a:rPr lang="nl-NL" sz="1600" b="0" i="0" u="none" dirty="0" smtClean="0">
                <a:solidFill>
                  <a:srgbClr val="224736"/>
                </a:solidFill>
                <a:latin typeface="Arial" panose="020B0604020202020204" pitchFamily="34" charset="0"/>
                <a:cs typeface="Arial" panose="020B0604020202020204" pitchFamily="34" charset="0"/>
              </a:rPr>
              <a:t>Meldt </a:t>
            </a:r>
            <a:r>
              <a:rPr lang="nl-NL" sz="1600" b="0" i="0" u="none" dirty="0">
                <a:solidFill>
                  <a:srgbClr val="224736"/>
                </a:solidFill>
                <a:latin typeface="Arial" panose="020B0604020202020204" pitchFamily="34" charset="0"/>
                <a:cs typeface="Arial" panose="020B0604020202020204" pitchFamily="34" charset="0"/>
              </a:rPr>
              <a:t>het bij je leidinggevende/baas</a:t>
            </a:r>
          </a:p>
          <a:p>
            <a:pPr marL="361950" indent="-361950">
              <a:spcBef>
                <a:spcPts val="600"/>
              </a:spcBef>
              <a:buClr>
                <a:srgbClr val="224736"/>
              </a:buClr>
            </a:pPr>
            <a:endParaRPr lang="nl-NL" sz="1600" i="0" u="none" dirty="0">
              <a:solidFill>
                <a:srgbClr val="224736"/>
              </a:solidFill>
              <a:latin typeface="Arial" panose="020B0604020202020204" pitchFamily="34" charset="0"/>
              <a:cs typeface="Arial" panose="020B0604020202020204" pitchFamily="34" charset="0"/>
            </a:endParaRPr>
          </a:p>
          <a:p>
            <a:pPr marL="361950" indent="-361950">
              <a:spcBef>
                <a:spcPts val="600"/>
              </a:spcBef>
              <a:buClr>
                <a:srgbClr val="224736"/>
              </a:buClr>
              <a:buFontTx/>
              <a:buAutoNum type="arabicPeriod" startAt="3"/>
            </a:pPr>
            <a:r>
              <a:rPr lang="nl-NL" sz="1600" i="0" u="none" dirty="0">
                <a:solidFill>
                  <a:srgbClr val="224736"/>
                </a:solidFill>
                <a:latin typeface="Arial" panose="020B0604020202020204" pitchFamily="34" charset="0"/>
                <a:cs typeface="Arial" panose="020B0604020202020204" pitchFamily="34" charset="0"/>
              </a:rPr>
              <a:t>Afronden</a:t>
            </a:r>
          </a:p>
          <a:p>
            <a:pPr marL="361950" indent="-361950">
              <a:spcBef>
                <a:spcPts val="600"/>
              </a:spcBef>
              <a:buClr>
                <a:srgbClr val="224736"/>
              </a:buClr>
            </a:pPr>
            <a:r>
              <a:rPr lang="nl-NL" sz="1600" i="0" u="none" dirty="0">
                <a:solidFill>
                  <a:srgbClr val="224736"/>
                </a:solidFill>
                <a:latin typeface="Arial" panose="020B0604020202020204" pitchFamily="34" charset="0"/>
                <a:cs typeface="Arial" panose="020B0604020202020204" pitchFamily="34" charset="0"/>
              </a:rPr>
              <a:t>	</a:t>
            </a:r>
            <a:r>
              <a:rPr lang="nl-NL" sz="1600" b="0" i="0" u="none" dirty="0">
                <a:solidFill>
                  <a:srgbClr val="224736"/>
                </a:solidFill>
                <a:latin typeface="Arial" panose="020B0604020202020204" pitchFamily="34" charset="0"/>
                <a:cs typeface="Arial" panose="020B0604020202020204" pitchFamily="34" charset="0"/>
              </a:rPr>
              <a:t>Vat de afspraken nog ’s samen</a:t>
            </a:r>
          </a:p>
          <a:p>
            <a:pPr marL="361950" indent="-361950">
              <a:spcBef>
                <a:spcPts val="600"/>
              </a:spcBef>
              <a:buClr>
                <a:srgbClr val="224736"/>
              </a:buClr>
            </a:pPr>
            <a:r>
              <a:rPr lang="nl-NL" sz="1600" b="0" u="none" dirty="0">
                <a:solidFill>
                  <a:srgbClr val="224736"/>
                </a:solidFill>
                <a:latin typeface="Arial" panose="020B0604020202020204" pitchFamily="34" charset="0"/>
                <a:cs typeface="Arial" panose="020B0604020202020204" pitchFamily="34" charset="0"/>
              </a:rPr>
              <a:t>	</a:t>
            </a:r>
            <a:r>
              <a:rPr lang="nl-NL" sz="1600" b="0" i="0" u="none" dirty="0">
                <a:solidFill>
                  <a:srgbClr val="224736"/>
                </a:solidFill>
                <a:latin typeface="Arial" panose="020B0604020202020204" pitchFamily="34" charset="0"/>
                <a:cs typeface="Arial" panose="020B0604020202020204" pitchFamily="34" charset="0"/>
              </a:rPr>
              <a:t>Rond altijd positief af en bedank de klant</a:t>
            </a:r>
          </a:p>
        </p:txBody>
      </p:sp>
      <p:sp>
        <p:nvSpPr>
          <p:cNvPr id="4" name="Text Box 2"/>
          <p:cNvSpPr txBox="1">
            <a:spLocks noChangeArrowheads="1"/>
          </p:cNvSpPr>
          <p:nvPr/>
        </p:nvSpPr>
        <p:spPr bwMode="auto">
          <a:xfrm>
            <a:off x="457200" y="609600"/>
            <a:ext cx="8077200" cy="584775"/>
          </a:xfrm>
          <a:prstGeom prst="rect">
            <a:avLst/>
          </a:prstGeom>
          <a:noFill/>
          <a:ln w="9525">
            <a:noFill/>
            <a:miter lim="800000"/>
            <a:headEnd/>
            <a:tailEnd/>
          </a:ln>
        </p:spPr>
        <p:txBody>
          <a:bodyPr wrap="square">
            <a:spAutoFit/>
          </a:bodyPr>
          <a:lstStyle/>
          <a:p>
            <a:r>
              <a:rPr lang="en-US" sz="3200" i="0" u="none" dirty="0" err="1">
                <a:solidFill>
                  <a:srgbClr val="B6B700"/>
                </a:solidFill>
                <a:latin typeface="Arial" charset="0"/>
              </a:rPr>
              <a:t>Opvangen</a:t>
            </a:r>
            <a:r>
              <a:rPr lang="en-US" sz="3200" i="0" u="none" dirty="0">
                <a:solidFill>
                  <a:srgbClr val="B6B700"/>
                </a:solidFill>
                <a:latin typeface="Arial" charset="0"/>
              </a:rPr>
              <a:t> van de </a:t>
            </a:r>
            <a:r>
              <a:rPr lang="en-US" sz="3200" i="0" u="none" dirty="0" err="1">
                <a:solidFill>
                  <a:srgbClr val="B6B700"/>
                </a:solidFill>
                <a:latin typeface="Arial" charset="0"/>
              </a:rPr>
              <a:t>klant</a:t>
            </a:r>
            <a:r>
              <a:rPr lang="en-US" sz="3200" i="0" u="none" dirty="0">
                <a:solidFill>
                  <a:srgbClr val="B6B700"/>
                </a:solidFill>
                <a:latin typeface="Arial" charset="0"/>
              </a:rPr>
              <a:t> en de </a:t>
            </a:r>
            <a:r>
              <a:rPr lang="en-US" sz="3200" i="0" u="none" dirty="0" err="1">
                <a:solidFill>
                  <a:srgbClr val="B6B700"/>
                </a:solidFill>
                <a:latin typeface="Arial" charset="0"/>
              </a:rPr>
              <a:t>klacht</a:t>
            </a:r>
            <a:endParaRPr lang="nl-NL" sz="3200" i="0" u="none" dirty="0">
              <a:solidFill>
                <a:srgbClr val="B6B700"/>
              </a:solidFill>
              <a:latin typeface="Arial" charset="0"/>
            </a:endParaRPr>
          </a:p>
        </p:txBody>
      </p:sp>
    </p:spTree>
    <p:extLst>
      <p:ext uri="{BB962C8B-B14F-4D97-AF65-F5344CB8AC3E}">
        <p14:creationId xmlns:p14="http://schemas.microsoft.com/office/powerpoint/2010/main" val="40807747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11560" y="609600"/>
            <a:ext cx="5941640" cy="584775"/>
          </a:xfrm>
          <a:prstGeom prst="rect">
            <a:avLst/>
          </a:prstGeom>
          <a:noFill/>
          <a:ln w="12700">
            <a:noFill/>
            <a:miter lim="800000"/>
            <a:headEnd type="none" w="sm" len="sm"/>
            <a:tailEnd type="none" w="sm" len="sm"/>
          </a:ln>
          <a:effectLst/>
        </p:spPr>
        <p:txBody>
          <a:bodyPr wrap="square">
            <a:spAutoFit/>
          </a:bodyPr>
          <a:lstStyle/>
          <a:p>
            <a:r>
              <a:rPr lang="nl-NL" sz="3200" i="0" u="none" dirty="0">
                <a:solidFill>
                  <a:srgbClr val="B6B700"/>
                </a:solidFill>
                <a:latin typeface="Arial" panose="020B0604020202020204" pitchFamily="34" charset="0"/>
                <a:cs typeface="Arial" panose="020B0604020202020204" pitchFamily="34" charset="0"/>
              </a:rPr>
              <a:t>Slecht Nieuws Gesprek (SNG)</a:t>
            </a:r>
          </a:p>
        </p:txBody>
      </p:sp>
      <p:sp>
        <p:nvSpPr>
          <p:cNvPr id="23555" name="Text Box 3"/>
          <p:cNvSpPr txBox="1">
            <a:spLocks noChangeArrowheads="1"/>
          </p:cNvSpPr>
          <p:nvPr/>
        </p:nvSpPr>
        <p:spPr bwMode="auto">
          <a:xfrm>
            <a:off x="611560" y="1988840"/>
            <a:ext cx="6865706" cy="457200"/>
          </a:xfrm>
          <a:prstGeom prst="rect">
            <a:avLst/>
          </a:prstGeom>
          <a:noFill/>
          <a:ln w="12700">
            <a:noFill/>
            <a:miter lim="800000"/>
            <a:headEnd type="none" w="sm" len="sm"/>
            <a:tailEnd type="none" w="sm" len="sm"/>
          </a:ln>
          <a:effectLst/>
        </p:spPr>
        <p:txBody>
          <a:bodyPr wrap="square">
            <a:spAutoFit/>
          </a:bodyPr>
          <a:lstStyle/>
          <a:p>
            <a:r>
              <a:rPr lang="en-US" sz="2400" i="0" u="none" dirty="0" err="1">
                <a:solidFill>
                  <a:srgbClr val="224736"/>
                </a:solidFill>
                <a:latin typeface="Arial" panose="020B0604020202020204" pitchFamily="34" charset="0"/>
                <a:cs typeface="Arial" panose="020B0604020202020204" pitchFamily="34" charset="0"/>
              </a:rPr>
              <a:t>Doel</a:t>
            </a:r>
            <a:r>
              <a:rPr lang="en-US" sz="2400" i="0" u="none" dirty="0">
                <a:solidFill>
                  <a:srgbClr val="224736"/>
                </a:solidFill>
                <a:latin typeface="Arial" panose="020B0604020202020204" pitchFamily="34" charset="0"/>
                <a:cs typeface="Arial" panose="020B0604020202020204" pitchFamily="34" charset="0"/>
              </a:rPr>
              <a:t>: </a:t>
            </a:r>
            <a:r>
              <a:rPr lang="en-US" sz="2400" i="0" u="none" dirty="0" err="1">
                <a:solidFill>
                  <a:srgbClr val="224736"/>
                </a:solidFill>
                <a:latin typeface="Arial" panose="020B0604020202020204" pitchFamily="34" charset="0"/>
                <a:cs typeface="Arial" panose="020B0604020202020204" pitchFamily="34" charset="0"/>
              </a:rPr>
              <a:t>Slecht</a:t>
            </a:r>
            <a:r>
              <a:rPr lang="en-US" sz="2400" i="0" u="none" dirty="0">
                <a:solidFill>
                  <a:srgbClr val="224736"/>
                </a:solidFill>
                <a:latin typeface="Arial" panose="020B0604020202020204" pitchFamily="34" charset="0"/>
                <a:cs typeface="Arial" panose="020B0604020202020204" pitchFamily="34" charset="0"/>
              </a:rPr>
              <a:t> </a:t>
            </a:r>
            <a:r>
              <a:rPr lang="en-US" sz="2400" i="0" u="none" dirty="0" err="1">
                <a:solidFill>
                  <a:srgbClr val="224736"/>
                </a:solidFill>
                <a:latin typeface="Arial" panose="020B0604020202020204" pitchFamily="34" charset="0"/>
                <a:cs typeface="Arial" panose="020B0604020202020204" pitchFamily="34" charset="0"/>
              </a:rPr>
              <a:t>nieuws</a:t>
            </a:r>
            <a:r>
              <a:rPr lang="en-US" sz="2400" i="0" u="none" dirty="0">
                <a:solidFill>
                  <a:srgbClr val="224736"/>
                </a:solidFill>
                <a:latin typeface="Arial" panose="020B0604020202020204" pitchFamily="34" charset="0"/>
                <a:cs typeface="Arial" panose="020B0604020202020204" pitchFamily="34" charset="0"/>
              </a:rPr>
              <a:t> </a:t>
            </a:r>
            <a:r>
              <a:rPr lang="en-US" sz="2400" i="0" u="none" dirty="0" err="1">
                <a:solidFill>
                  <a:srgbClr val="224736"/>
                </a:solidFill>
                <a:latin typeface="Arial" panose="020B0604020202020204" pitchFamily="34" charset="0"/>
                <a:cs typeface="Arial" panose="020B0604020202020204" pitchFamily="34" charset="0"/>
              </a:rPr>
              <a:t>overbrengen</a:t>
            </a:r>
            <a:r>
              <a:rPr lang="en-US" sz="2400" i="0" u="none" dirty="0">
                <a:solidFill>
                  <a:srgbClr val="224736"/>
                </a:solidFill>
                <a:latin typeface="Arial" panose="020B0604020202020204" pitchFamily="34" charset="0"/>
                <a:cs typeface="Arial" panose="020B0604020202020204" pitchFamily="34" charset="0"/>
              </a:rPr>
              <a:t>.</a:t>
            </a:r>
            <a:endParaRPr lang="nl-NL" sz="2400" i="0" u="none" dirty="0">
              <a:solidFill>
                <a:srgbClr val="224736"/>
              </a:solidFill>
              <a:latin typeface="Arial" panose="020B0604020202020204" pitchFamily="34" charset="0"/>
              <a:cs typeface="Arial" panose="020B0604020202020204" pitchFamily="34" charset="0"/>
            </a:endParaRPr>
          </a:p>
        </p:txBody>
      </p:sp>
      <p:sp>
        <p:nvSpPr>
          <p:cNvPr id="23559" name="Text Box 7"/>
          <p:cNvSpPr txBox="1">
            <a:spLocks noChangeArrowheads="1"/>
          </p:cNvSpPr>
          <p:nvPr/>
        </p:nvSpPr>
        <p:spPr bwMode="auto">
          <a:xfrm>
            <a:off x="539552" y="3140968"/>
            <a:ext cx="7128792" cy="1569660"/>
          </a:xfrm>
          <a:prstGeom prst="rect">
            <a:avLst/>
          </a:prstGeom>
          <a:noFill/>
          <a:ln w="12700">
            <a:noFill/>
            <a:miter lim="800000"/>
            <a:headEnd type="none" w="sm" len="sm"/>
            <a:tailEnd type="none" w="sm" len="sm"/>
          </a:ln>
          <a:effectLst/>
        </p:spPr>
        <p:txBody>
          <a:bodyPr wrap="square">
            <a:spAutoFit/>
          </a:bodyPr>
          <a:lstStyle/>
          <a:p>
            <a:pPr marL="361950" indent="-361950">
              <a:buFont typeface="Wingdings" pitchFamily="2" charset="2"/>
              <a:buChar char="Ø"/>
            </a:pPr>
            <a:r>
              <a:rPr lang="en-US" sz="2400" b="0" i="0" u="none" dirty="0" err="1" smtClean="0">
                <a:solidFill>
                  <a:srgbClr val="224736"/>
                </a:solidFill>
                <a:latin typeface="Arial" panose="020B0604020202020204" pitchFamily="34" charset="0"/>
                <a:cs typeface="Arial" panose="020B0604020202020204" pitchFamily="34" charset="0"/>
              </a:rPr>
              <a:t>Duidelijk</a:t>
            </a:r>
            <a:r>
              <a:rPr lang="en-US" sz="2400" b="0" i="0" u="none" dirty="0" smtClean="0">
                <a:solidFill>
                  <a:srgbClr val="224736"/>
                </a:solidFill>
                <a:latin typeface="Arial" panose="020B0604020202020204" pitchFamily="34" charset="0"/>
                <a:cs typeface="Arial" panose="020B0604020202020204" pitchFamily="34" charset="0"/>
              </a:rPr>
              <a:t> </a:t>
            </a:r>
            <a:r>
              <a:rPr lang="en-US" sz="2400" b="0" i="0" u="none" dirty="0" err="1" smtClean="0">
                <a:solidFill>
                  <a:srgbClr val="224736"/>
                </a:solidFill>
                <a:latin typeface="Arial" panose="020B0604020202020204" pitchFamily="34" charset="0"/>
                <a:cs typeface="Arial" panose="020B0604020202020204" pitchFamily="34" charset="0"/>
              </a:rPr>
              <a:t>zijn</a:t>
            </a:r>
            <a:r>
              <a:rPr lang="en-US" sz="2400" b="0" i="0" u="none" dirty="0" smtClean="0">
                <a:solidFill>
                  <a:srgbClr val="224736"/>
                </a:solidFill>
                <a:latin typeface="Arial" panose="020B0604020202020204" pitchFamily="34" charset="0"/>
                <a:cs typeface="Arial" panose="020B0604020202020204" pitchFamily="34" charset="0"/>
              </a:rPr>
              <a:t> in de </a:t>
            </a:r>
            <a:r>
              <a:rPr lang="en-US" sz="2400" b="0" i="0" u="none" dirty="0" err="1" smtClean="0">
                <a:solidFill>
                  <a:srgbClr val="224736"/>
                </a:solidFill>
                <a:latin typeface="Arial" panose="020B0604020202020204" pitchFamily="34" charset="0"/>
                <a:cs typeface="Arial" panose="020B0604020202020204" pitchFamily="34" charset="0"/>
              </a:rPr>
              <a:t>berichtgeving</a:t>
            </a:r>
            <a:r>
              <a:rPr lang="en-US" sz="2400" b="0" i="0" u="none" dirty="0" smtClean="0">
                <a:solidFill>
                  <a:srgbClr val="224736"/>
                </a:solidFill>
                <a:latin typeface="Arial" panose="020B0604020202020204" pitchFamily="34" charset="0"/>
                <a:cs typeface="Arial" panose="020B0604020202020204" pitchFamily="34" charset="0"/>
              </a:rPr>
              <a:t>.</a:t>
            </a:r>
            <a:endParaRPr lang="en-US" sz="2400" b="0" i="0" u="none" dirty="0">
              <a:solidFill>
                <a:srgbClr val="224736"/>
              </a:solidFill>
              <a:latin typeface="Arial" panose="020B0604020202020204" pitchFamily="34" charset="0"/>
              <a:cs typeface="Arial" panose="020B0604020202020204" pitchFamily="34" charset="0"/>
            </a:endParaRPr>
          </a:p>
          <a:p>
            <a:pPr marL="361950" indent="-361950"/>
            <a:endParaRPr lang="en-US" sz="2400" b="0" i="0" u="none" dirty="0">
              <a:solidFill>
                <a:srgbClr val="224736"/>
              </a:solidFill>
              <a:latin typeface="Arial" panose="020B0604020202020204" pitchFamily="34" charset="0"/>
              <a:cs typeface="Arial" panose="020B0604020202020204" pitchFamily="34" charset="0"/>
            </a:endParaRPr>
          </a:p>
          <a:p>
            <a:pPr marL="361950" indent="-361950">
              <a:buFont typeface="Wingdings" pitchFamily="2" charset="2"/>
              <a:buChar char="Ø"/>
            </a:pPr>
            <a:r>
              <a:rPr lang="en-US" sz="2400" b="0" i="0" u="none" dirty="0" err="1" smtClean="0">
                <a:solidFill>
                  <a:srgbClr val="224736"/>
                </a:solidFill>
                <a:latin typeface="Arial" panose="020B0604020202020204" pitchFamily="34" charset="0"/>
                <a:cs typeface="Arial" panose="020B0604020202020204" pitchFamily="34" charset="0"/>
              </a:rPr>
              <a:t>Reactie</a:t>
            </a:r>
            <a:r>
              <a:rPr lang="en-US" sz="2400" b="0" i="0" u="none" dirty="0" smtClean="0">
                <a:solidFill>
                  <a:srgbClr val="224736"/>
                </a:solidFill>
                <a:latin typeface="Arial" panose="020B0604020202020204" pitchFamily="34" charset="0"/>
                <a:cs typeface="Arial" panose="020B0604020202020204" pitchFamily="34" charset="0"/>
              </a:rPr>
              <a:t> </a:t>
            </a:r>
            <a:r>
              <a:rPr lang="en-US" sz="2400" b="0" i="0" u="none" dirty="0">
                <a:solidFill>
                  <a:srgbClr val="224736"/>
                </a:solidFill>
                <a:latin typeface="Arial" panose="020B0604020202020204" pitchFamily="34" charset="0"/>
                <a:cs typeface="Arial" panose="020B0604020202020204" pitchFamily="34" charset="0"/>
              </a:rPr>
              <a:t>die </a:t>
            </a:r>
            <a:r>
              <a:rPr lang="en-US" sz="2400" b="0" i="0" u="none" dirty="0" err="1">
                <a:solidFill>
                  <a:srgbClr val="224736"/>
                </a:solidFill>
                <a:latin typeface="Arial" panose="020B0604020202020204" pitchFamily="34" charset="0"/>
                <a:cs typeface="Arial" panose="020B0604020202020204" pitchFamily="34" charset="0"/>
              </a:rPr>
              <a:t>erop</a:t>
            </a:r>
            <a:r>
              <a:rPr lang="en-US" sz="2400" b="0" i="0" u="none" dirty="0">
                <a:solidFill>
                  <a:srgbClr val="224736"/>
                </a:solidFill>
                <a:latin typeface="Arial" panose="020B0604020202020204" pitchFamily="34" charset="0"/>
                <a:cs typeface="Arial" panose="020B0604020202020204" pitchFamily="34" charset="0"/>
              </a:rPr>
              <a:t> </a:t>
            </a:r>
            <a:r>
              <a:rPr lang="en-US" sz="2400" b="0" i="0" u="none" dirty="0" err="1">
                <a:solidFill>
                  <a:srgbClr val="224736"/>
                </a:solidFill>
                <a:latin typeface="Arial" panose="020B0604020202020204" pitchFamily="34" charset="0"/>
                <a:cs typeface="Arial" panose="020B0604020202020204" pitchFamily="34" charset="0"/>
              </a:rPr>
              <a:t>volgt</a:t>
            </a:r>
            <a:r>
              <a:rPr lang="en-US" sz="2400" b="0" i="0" u="none" dirty="0">
                <a:solidFill>
                  <a:srgbClr val="224736"/>
                </a:solidFill>
                <a:latin typeface="Arial" panose="020B0604020202020204" pitchFamily="34" charset="0"/>
                <a:cs typeface="Arial" panose="020B0604020202020204" pitchFamily="34" charset="0"/>
              </a:rPr>
              <a:t> </a:t>
            </a:r>
            <a:r>
              <a:rPr lang="en-US" sz="2400" b="0" i="0" u="none" dirty="0" err="1" smtClean="0">
                <a:solidFill>
                  <a:srgbClr val="224736"/>
                </a:solidFill>
                <a:latin typeface="Arial" panose="020B0604020202020204" pitchFamily="34" charset="0"/>
                <a:cs typeface="Arial" panose="020B0604020202020204" pitchFamily="34" charset="0"/>
              </a:rPr>
              <a:t>opvangen</a:t>
            </a:r>
            <a:r>
              <a:rPr lang="en-US" sz="2400" b="0" i="0" u="none" dirty="0" smtClean="0">
                <a:solidFill>
                  <a:srgbClr val="224736"/>
                </a:solidFill>
                <a:latin typeface="Arial" panose="020B0604020202020204" pitchFamily="34" charset="0"/>
                <a:cs typeface="Arial" panose="020B0604020202020204" pitchFamily="34" charset="0"/>
              </a:rPr>
              <a:t>/</a:t>
            </a:r>
            <a:r>
              <a:rPr lang="en-US" sz="2400" b="0" i="0" u="none" dirty="0" err="1" smtClean="0">
                <a:solidFill>
                  <a:srgbClr val="224736"/>
                </a:solidFill>
                <a:latin typeface="Arial" panose="020B0604020202020204" pitchFamily="34" charset="0"/>
                <a:cs typeface="Arial" panose="020B0604020202020204" pitchFamily="34" charset="0"/>
              </a:rPr>
              <a:t>begeleiden</a:t>
            </a:r>
            <a:endParaRPr lang="nl-NL" sz="2400" b="0" i="0" u="none" dirty="0">
              <a:solidFill>
                <a:srgbClr val="2247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170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ox(out)">
                                      <p:cBhvr>
                                        <p:cTn id="7" dur="500"/>
                                        <p:tgtEl>
                                          <p:spTgt spid="2355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3559">
                                            <p:txEl>
                                              <p:pRg st="0" end="0"/>
                                            </p:txEl>
                                          </p:spTgt>
                                        </p:tgtEl>
                                        <p:attrNameLst>
                                          <p:attrName>style.visibility</p:attrName>
                                        </p:attrNameLst>
                                      </p:cBhvr>
                                      <p:to>
                                        <p:strVal val="visible"/>
                                      </p:to>
                                    </p:set>
                                    <p:animEffect transition="in" filter="box(out)">
                                      <p:cBhvr>
                                        <p:cTn id="12" dur="500"/>
                                        <p:tgtEl>
                                          <p:spTgt spid="23559">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3559">
                                            <p:txEl>
                                              <p:pRg st="2" end="2"/>
                                            </p:txEl>
                                          </p:spTgt>
                                        </p:tgtEl>
                                        <p:attrNameLst>
                                          <p:attrName>style.visibility</p:attrName>
                                        </p:attrNameLst>
                                      </p:cBhvr>
                                      <p:to>
                                        <p:strVal val="visible"/>
                                      </p:to>
                                    </p:set>
                                    <p:animEffect transition="in" filter="box(out)">
                                      <p:cBhvr>
                                        <p:cTn id="17" dur="500"/>
                                        <p:tgtEl>
                                          <p:spTgt spid="2355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P spid="2355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ext Box 2"/>
          <p:cNvSpPr txBox="1">
            <a:spLocks noChangeArrowheads="1"/>
          </p:cNvSpPr>
          <p:nvPr/>
        </p:nvSpPr>
        <p:spPr bwMode="auto">
          <a:xfrm>
            <a:off x="457200" y="1628800"/>
            <a:ext cx="7239000" cy="3477875"/>
          </a:xfrm>
          <a:prstGeom prst="rect">
            <a:avLst/>
          </a:prstGeom>
          <a:noFill/>
          <a:ln w="9525">
            <a:noFill/>
            <a:miter lim="800000"/>
            <a:headEnd/>
            <a:tailEnd/>
          </a:ln>
        </p:spPr>
        <p:txBody>
          <a:bodyPr wrap="square">
            <a:spAutoFit/>
          </a:bodyPr>
          <a:lstStyle/>
          <a:p>
            <a:pPr marL="354013" indent="-354013">
              <a:buFontTx/>
              <a:buChar char="•"/>
            </a:pPr>
            <a:r>
              <a:rPr lang="nl-NL" b="0" i="0" u="none" dirty="0">
                <a:solidFill>
                  <a:srgbClr val="224736"/>
                </a:solidFill>
                <a:latin typeface="Arial" panose="020B0604020202020204" pitchFamily="34" charset="0"/>
                <a:cs typeface="Arial" panose="020B0604020202020204" pitchFamily="34" charset="0"/>
              </a:rPr>
              <a:t>Een hoge prioriteit geven aan tevredenheid van klanten of interne medewerkers, en aan verlenen van service of hulp en daarnaar </a:t>
            </a:r>
            <a:r>
              <a:rPr lang="nl-NL" b="0" i="0" u="none" dirty="0" smtClean="0">
                <a:solidFill>
                  <a:srgbClr val="224736"/>
                </a:solidFill>
                <a:latin typeface="Arial" panose="020B0604020202020204" pitchFamily="34" charset="0"/>
                <a:cs typeface="Arial" panose="020B0604020202020204" pitchFamily="34" charset="0"/>
              </a:rPr>
              <a:t>handelen.</a:t>
            </a:r>
            <a:endParaRPr lang="nl-NL" b="0" i="0" u="none" dirty="0">
              <a:solidFill>
                <a:srgbClr val="224736"/>
              </a:solidFill>
              <a:latin typeface="Arial" panose="020B0604020202020204" pitchFamily="34" charset="0"/>
              <a:cs typeface="Arial" panose="020B0604020202020204" pitchFamily="34" charset="0"/>
            </a:endParaRPr>
          </a:p>
          <a:p>
            <a:pPr marL="361950" indent="-361950">
              <a:buFont typeface="Arial" charset="0"/>
              <a:buChar char="•"/>
              <a:defRPr/>
            </a:pPr>
            <a:r>
              <a:rPr lang="nl-NL" b="0" i="0" u="none" dirty="0">
                <a:solidFill>
                  <a:srgbClr val="224736"/>
                </a:solidFill>
                <a:latin typeface="Arial" panose="020B0604020202020204" pitchFamily="34" charset="0"/>
                <a:cs typeface="Arial" panose="020B0604020202020204" pitchFamily="34" charset="0"/>
              </a:rPr>
              <a:t>Klantgericht werken betekent dat je doet wat de klant wilt, </a:t>
            </a:r>
            <a:r>
              <a:rPr lang="nl-NL" b="0" i="0" dirty="0">
                <a:solidFill>
                  <a:srgbClr val="224736"/>
                </a:solidFill>
                <a:latin typeface="Arial" panose="020B0604020202020204" pitchFamily="34" charset="0"/>
                <a:cs typeface="Arial" panose="020B0604020202020204" pitchFamily="34" charset="0"/>
              </a:rPr>
              <a:t>binnen</a:t>
            </a:r>
            <a:r>
              <a:rPr lang="nl-NL" b="0" i="0" u="none" dirty="0">
                <a:solidFill>
                  <a:srgbClr val="224736"/>
                </a:solidFill>
                <a:latin typeface="Arial" panose="020B0604020202020204" pitchFamily="34" charset="0"/>
                <a:cs typeface="Arial" panose="020B0604020202020204" pitchFamily="34" charset="0"/>
              </a:rPr>
              <a:t> je mogelijkheden. Klantgericht werken is de klant vragen wat hij nou eigenlijk van je verwacht en wat hij van je presteren tot nu vindt. </a:t>
            </a:r>
          </a:p>
          <a:p>
            <a:pPr marL="361950" indent="-361950">
              <a:buFont typeface="Arial" pitchFamily="34" charset="0"/>
              <a:buChar char="•"/>
              <a:defRPr/>
            </a:pPr>
            <a:r>
              <a:rPr lang="nl-NL" b="0" i="0" u="none" dirty="0">
                <a:solidFill>
                  <a:srgbClr val="224736"/>
                </a:solidFill>
                <a:latin typeface="Arial" panose="020B0604020202020204" pitchFamily="34" charset="0"/>
                <a:cs typeface="Arial" panose="020B0604020202020204" pitchFamily="34" charset="0"/>
              </a:rPr>
              <a:t> ……Soms wordt het duidelijk dat je mogelijkheden te beperkt zijn. Daar moet je dan wat aandoen (evt. verwijzen), of niet en afscheid nemen van deze klant</a:t>
            </a:r>
          </a:p>
        </p:txBody>
      </p:sp>
      <p:sp>
        <p:nvSpPr>
          <p:cNvPr id="282627" name="Text Box 3"/>
          <p:cNvSpPr txBox="1">
            <a:spLocks noChangeArrowheads="1"/>
          </p:cNvSpPr>
          <p:nvPr/>
        </p:nvSpPr>
        <p:spPr bwMode="auto">
          <a:xfrm>
            <a:off x="457200" y="5192032"/>
            <a:ext cx="7239000" cy="1477328"/>
          </a:xfrm>
          <a:prstGeom prst="rect">
            <a:avLst/>
          </a:prstGeom>
          <a:noFill/>
          <a:ln w="9525">
            <a:noFill/>
            <a:miter lim="800000"/>
            <a:headEnd/>
            <a:tailEnd/>
          </a:ln>
        </p:spPr>
        <p:txBody>
          <a:bodyPr wrap="square">
            <a:spAutoFit/>
          </a:bodyPr>
          <a:lstStyle/>
          <a:p>
            <a:r>
              <a:rPr lang="nl-NL" b="0" i="0" u="none" dirty="0">
                <a:solidFill>
                  <a:srgbClr val="224736"/>
                </a:solidFill>
                <a:latin typeface="Arial" charset="0"/>
              </a:rPr>
              <a:t>Hedendaags probleem: Kloof tussen verwachting </a:t>
            </a:r>
            <a:r>
              <a:rPr lang="nl-NL" b="0" i="0" u="none" dirty="0" smtClean="0">
                <a:solidFill>
                  <a:srgbClr val="224736"/>
                </a:solidFill>
                <a:latin typeface="Arial" charset="0"/>
              </a:rPr>
              <a:t>                 van </a:t>
            </a:r>
            <a:r>
              <a:rPr lang="nl-NL" b="0" i="0" u="none" dirty="0">
                <a:solidFill>
                  <a:srgbClr val="224736"/>
                </a:solidFill>
                <a:latin typeface="Arial" charset="0"/>
              </a:rPr>
              <a:t>de klant en de feitelijke prestaties.</a:t>
            </a:r>
          </a:p>
          <a:p>
            <a:r>
              <a:rPr lang="nl-NL" b="0" i="0" u="none" dirty="0">
                <a:solidFill>
                  <a:srgbClr val="224736"/>
                </a:solidFill>
                <a:latin typeface="Arial" charset="0"/>
              </a:rPr>
              <a:t>Kloof overbruggen: “Klantgerichtheid” </a:t>
            </a:r>
            <a:r>
              <a:rPr lang="nl-NL" b="0" i="0" u="none" dirty="0" smtClean="0">
                <a:solidFill>
                  <a:srgbClr val="224736"/>
                </a:solidFill>
                <a:latin typeface="Arial" charset="0"/>
              </a:rPr>
              <a:t>                   als </a:t>
            </a:r>
            <a:r>
              <a:rPr lang="nl-NL" b="0" i="0" u="none" dirty="0">
                <a:solidFill>
                  <a:srgbClr val="224736"/>
                </a:solidFill>
                <a:latin typeface="Arial" charset="0"/>
              </a:rPr>
              <a:t>concurrentiewapen</a:t>
            </a:r>
            <a:r>
              <a:rPr lang="nl-NL" b="0" i="0" u="none" dirty="0" smtClean="0">
                <a:solidFill>
                  <a:srgbClr val="224736"/>
                </a:solidFill>
                <a:latin typeface="Arial" charset="0"/>
              </a:rPr>
              <a:t>!</a:t>
            </a:r>
            <a:endParaRPr lang="nl-NL" b="0" i="0" u="none" dirty="0">
              <a:solidFill>
                <a:srgbClr val="224736"/>
              </a:solidFill>
              <a:latin typeface="Arial" charset="0"/>
            </a:endParaRPr>
          </a:p>
        </p:txBody>
      </p:sp>
      <p:pic>
        <p:nvPicPr>
          <p:cNvPr id="282628" name="Picture 4" descr="BD05299_"/>
          <p:cNvPicPr>
            <a:picLocks noChangeAspect="1" noChangeArrowheads="1"/>
          </p:cNvPicPr>
          <p:nvPr/>
        </p:nvPicPr>
        <p:blipFill>
          <a:blip r:embed="rId3" cstate="print"/>
          <a:srcRect/>
          <a:stretch>
            <a:fillRect/>
          </a:stretch>
        </p:blipFill>
        <p:spPr bwMode="auto">
          <a:xfrm>
            <a:off x="5940152" y="5261818"/>
            <a:ext cx="1600200" cy="1479550"/>
          </a:xfrm>
          <a:prstGeom prst="rect">
            <a:avLst/>
          </a:prstGeom>
          <a:noFill/>
          <a:ln w="9525">
            <a:noFill/>
            <a:miter lim="800000"/>
            <a:headEnd/>
            <a:tailEnd/>
          </a:ln>
        </p:spPr>
      </p:pic>
      <p:sp>
        <p:nvSpPr>
          <p:cNvPr id="178182" name="Text Box 6"/>
          <p:cNvSpPr txBox="1">
            <a:spLocks noChangeArrowheads="1"/>
          </p:cNvSpPr>
          <p:nvPr/>
        </p:nvSpPr>
        <p:spPr bwMode="auto">
          <a:xfrm>
            <a:off x="533400" y="609600"/>
            <a:ext cx="5943600" cy="579438"/>
          </a:xfrm>
          <a:prstGeom prst="rect">
            <a:avLst/>
          </a:prstGeom>
          <a:noFill/>
          <a:ln w="9525">
            <a:noFill/>
            <a:miter lim="800000"/>
            <a:headEnd/>
            <a:tailEnd/>
          </a:ln>
        </p:spPr>
        <p:txBody>
          <a:bodyPr>
            <a:spAutoFit/>
          </a:bodyPr>
          <a:lstStyle/>
          <a:p>
            <a:r>
              <a:rPr lang="nl-NL" sz="3200" i="0" u="none" dirty="0">
                <a:solidFill>
                  <a:srgbClr val="B6B700"/>
                </a:solidFill>
                <a:latin typeface="Arial" charset="0"/>
              </a:rPr>
              <a:t>“Klantgerichtheid”, ………</a:t>
            </a:r>
            <a:endParaRPr lang="nl-NL" sz="3200" b="0" i="0" u="none" dirty="0">
              <a:solidFill>
                <a:srgbClr val="B6B700"/>
              </a:solidFill>
              <a:latin typeface="Arial" charset="0"/>
            </a:endParaRPr>
          </a:p>
        </p:txBody>
      </p:sp>
    </p:spTree>
    <p:extLst>
      <p:ext uri="{BB962C8B-B14F-4D97-AF65-F5344CB8AC3E}">
        <p14:creationId xmlns:p14="http://schemas.microsoft.com/office/powerpoint/2010/main" val="236147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82628"/>
                                        </p:tgtEl>
                                        <p:attrNameLst>
                                          <p:attrName>style.visibility</p:attrName>
                                        </p:attrNameLst>
                                      </p:cBhvr>
                                      <p:to>
                                        <p:strVal val="visible"/>
                                      </p:to>
                                    </p:set>
                                    <p:animEffect transition="in" filter="box(out)">
                                      <p:cBhvr>
                                        <p:cTn id="7" dur="500"/>
                                        <p:tgtEl>
                                          <p:spTgt spid="282628"/>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82626">
                                            <p:txEl>
                                              <p:pRg st="0" end="0"/>
                                            </p:txEl>
                                          </p:spTgt>
                                        </p:tgtEl>
                                        <p:attrNameLst>
                                          <p:attrName>style.visibility</p:attrName>
                                        </p:attrNameLst>
                                      </p:cBhvr>
                                      <p:to>
                                        <p:strVal val="visible"/>
                                      </p:to>
                                    </p:set>
                                    <p:animEffect transition="in" filter="box(out)">
                                      <p:cBhvr>
                                        <p:cTn id="12" dur="500"/>
                                        <p:tgtEl>
                                          <p:spTgt spid="282626">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82627">
                                            <p:txEl>
                                              <p:pRg st="0" end="0"/>
                                            </p:txEl>
                                          </p:spTgt>
                                        </p:tgtEl>
                                        <p:attrNameLst>
                                          <p:attrName>style.visibility</p:attrName>
                                        </p:attrNameLst>
                                      </p:cBhvr>
                                      <p:to>
                                        <p:strVal val="visible"/>
                                      </p:to>
                                    </p:set>
                                    <p:animEffect transition="in" filter="box(out)">
                                      <p:cBhvr>
                                        <p:cTn id="17" dur="500"/>
                                        <p:tgtEl>
                                          <p:spTgt spid="282627">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82627">
                                            <p:txEl>
                                              <p:pRg st="1" end="1"/>
                                            </p:txEl>
                                          </p:spTgt>
                                        </p:tgtEl>
                                        <p:attrNameLst>
                                          <p:attrName>style.visibility</p:attrName>
                                        </p:attrNameLst>
                                      </p:cBhvr>
                                      <p:to>
                                        <p:strVal val="visible"/>
                                      </p:to>
                                    </p:set>
                                    <p:animEffect transition="in" filter="box(out)">
                                      <p:cBhvr>
                                        <p:cTn id="22" dur="500"/>
                                        <p:tgtEl>
                                          <p:spTgt spid="282627">
                                            <p:txEl>
                                              <p:pRg st="1" end="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6" grpId="0" build="p" autoUpdateAnimBg="0"/>
      <p:bldP spid="282627"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026"/>
          <p:cNvSpPr txBox="1">
            <a:spLocks noChangeArrowheads="1"/>
          </p:cNvSpPr>
          <p:nvPr/>
        </p:nvSpPr>
        <p:spPr bwMode="auto">
          <a:xfrm>
            <a:off x="539552" y="620688"/>
            <a:ext cx="6553200" cy="584775"/>
          </a:xfrm>
          <a:prstGeom prst="rect">
            <a:avLst/>
          </a:prstGeom>
          <a:noFill/>
          <a:ln w="12700">
            <a:noFill/>
            <a:miter lim="800000"/>
            <a:headEnd type="none" w="sm" len="sm"/>
            <a:tailEnd type="none" w="sm" len="sm"/>
          </a:ln>
          <a:effectLst/>
        </p:spPr>
        <p:txBody>
          <a:bodyPr>
            <a:spAutoFit/>
          </a:bodyPr>
          <a:lstStyle/>
          <a:p>
            <a:r>
              <a:rPr lang="nl-NL" sz="3200" i="0" u="none" dirty="0">
                <a:solidFill>
                  <a:srgbClr val="B6B700"/>
                </a:solidFill>
                <a:latin typeface="Arial" panose="020B0604020202020204" pitchFamily="34" charset="0"/>
                <a:cs typeface="Arial" panose="020B0604020202020204" pitchFamily="34" charset="0"/>
              </a:rPr>
              <a:t>Afraders</a:t>
            </a:r>
          </a:p>
        </p:txBody>
      </p:sp>
      <p:pic>
        <p:nvPicPr>
          <p:cNvPr id="25603" name="Picture 1027" descr="BD06711_"/>
          <p:cNvPicPr>
            <a:picLocks noChangeAspect="1" noChangeArrowheads="1"/>
          </p:cNvPicPr>
          <p:nvPr/>
        </p:nvPicPr>
        <p:blipFill>
          <a:blip r:embed="rId3" cstate="print"/>
          <a:srcRect/>
          <a:stretch>
            <a:fillRect/>
          </a:stretch>
        </p:blipFill>
        <p:spPr bwMode="auto">
          <a:xfrm>
            <a:off x="5824832" y="5157352"/>
            <a:ext cx="1555480" cy="1440000"/>
          </a:xfrm>
          <a:prstGeom prst="rect">
            <a:avLst/>
          </a:prstGeom>
          <a:noFill/>
        </p:spPr>
      </p:pic>
      <p:sp>
        <p:nvSpPr>
          <p:cNvPr id="25604" name="Text Box 1028"/>
          <p:cNvSpPr txBox="1">
            <a:spLocks noChangeArrowheads="1"/>
          </p:cNvSpPr>
          <p:nvPr/>
        </p:nvSpPr>
        <p:spPr bwMode="auto">
          <a:xfrm>
            <a:off x="467544" y="1875596"/>
            <a:ext cx="7488832" cy="3785652"/>
          </a:xfrm>
          <a:prstGeom prst="rect">
            <a:avLst/>
          </a:prstGeom>
          <a:noFill/>
          <a:ln w="12700">
            <a:noFill/>
            <a:miter lim="800000"/>
            <a:headEnd type="none" w="sm" len="sm"/>
            <a:tailEnd type="none" w="sm" len="sm"/>
          </a:ln>
          <a:effectLst/>
        </p:spPr>
        <p:txBody>
          <a:bodyPr wrap="square">
            <a:spAutoFit/>
          </a:bodyPr>
          <a:lstStyle/>
          <a:p>
            <a:pPr marL="342900" indent="-342900">
              <a:buFont typeface="Wingdings" panose="05000000000000000000" pitchFamily="2" charset="2"/>
              <a:buChar char="Ø"/>
            </a:pPr>
            <a:r>
              <a:rPr lang="nl-NL" sz="2400" b="0" i="0" u="none" dirty="0" smtClean="0">
                <a:solidFill>
                  <a:srgbClr val="224736"/>
                </a:solidFill>
                <a:latin typeface="Arial" panose="020B0604020202020204" pitchFamily="34" charset="0"/>
                <a:cs typeface="Arial" panose="020B0604020202020204" pitchFamily="34" charset="0"/>
              </a:rPr>
              <a:t>Om </a:t>
            </a:r>
            <a:r>
              <a:rPr lang="nl-NL" sz="2400" b="0" i="0" u="none" dirty="0">
                <a:solidFill>
                  <a:srgbClr val="224736"/>
                </a:solidFill>
                <a:latin typeface="Arial" panose="020B0604020202020204" pitchFamily="34" charset="0"/>
                <a:cs typeface="Arial" panose="020B0604020202020204" pitchFamily="34" charset="0"/>
              </a:rPr>
              <a:t>het slechte nieuws heen</a:t>
            </a:r>
            <a:r>
              <a:rPr lang="en-US" sz="2400" b="0" i="0" u="none" dirty="0">
                <a:solidFill>
                  <a:srgbClr val="224736"/>
                </a:solidFill>
                <a:latin typeface="Arial" panose="020B0604020202020204" pitchFamily="34" charset="0"/>
                <a:cs typeface="Arial" panose="020B0604020202020204" pitchFamily="34" charset="0"/>
              </a:rPr>
              <a:t> </a:t>
            </a:r>
            <a:r>
              <a:rPr lang="nl-NL" sz="2400" b="0" i="0" u="none" dirty="0" smtClean="0">
                <a:solidFill>
                  <a:srgbClr val="224736"/>
                </a:solidFill>
                <a:latin typeface="Arial" panose="020B0604020202020204" pitchFamily="34" charset="0"/>
                <a:cs typeface="Arial" panose="020B0604020202020204" pitchFamily="34" charset="0"/>
              </a:rPr>
              <a:t>draaien.</a:t>
            </a:r>
            <a:endParaRPr lang="nl-NL" sz="2400" b="0" i="0" u="none" dirty="0">
              <a:solidFill>
                <a:srgbClr val="224736"/>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nl-NL" sz="2400" b="0" i="0" u="none" dirty="0" smtClean="0">
                <a:solidFill>
                  <a:srgbClr val="224736"/>
                </a:solidFill>
                <a:latin typeface="Arial" panose="020B0604020202020204" pitchFamily="34" charset="0"/>
                <a:cs typeface="Arial" panose="020B0604020202020204" pitchFamily="34" charset="0"/>
              </a:rPr>
              <a:t>De </a:t>
            </a:r>
            <a:r>
              <a:rPr lang="nl-NL" sz="2400" b="0" i="0" u="none" dirty="0">
                <a:solidFill>
                  <a:srgbClr val="224736"/>
                </a:solidFill>
                <a:latin typeface="Arial" panose="020B0604020202020204" pitchFamily="34" charset="0"/>
                <a:cs typeface="Arial" panose="020B0604020202020204" pitchFamily="34" charset="0"/>
              </a:rPr>
              <a:t>ontvanger “laten raden” wat het SN is </a:t>
            </a:r>
            <a:r>
              <a:rPr lang="nl-NL" sz="2400" b="0" i="0" u="none" dirty="0" smtClean="0">
                <a:solidFill>
                  <a:srgbClr val="224736"/>
                </a:solidFill>
                <a:latin typeface="Arial" panose="020B0604020202020204" pitchFamily="34" charset="0"/>
                <a:cs typeface="Arial" panose="020B0604020202020204" pitchFamily="34" charset="0"/>
              </a:rPr>
              <a:t>       (</a:t>
            </a:r>
            <a:r>
              <a:rPr lang="nl-NL" sz="2400" b="0" i="0" u="none" dirty="0">
                <a:solidFill>
                  <a:srgbClr val="224736"/>
                </a:solidFill>
                <a:latin typeface="Arial" panose="020B0604020202020204" pitchFamily="34" charset="0"/>
                <a:cs typeface="Arial" panose="020B0604020202020204" pitchFamily="34" charset="0"/>
              </a:rPr>
              <a:t>Hang </a:t>
            </a:r>
            <a:r>
              <a:rPr lang="nl-NL" sz="2400" b="0" i="0" u="none" dirty="0" err="1">
                <a:solidFill>
                  <a:srgbClr val="224736"/>
                </a:solidFill>
                <a:latin typeface="Arial" panose="020B0604020202020204" pitchFamily="34" charset="0"/>
                <a:cs typeface="Arial" panose="020B0604020202020204" pitchFamily="34" charset="0"/>
              </a:rPr>
              <a:t>yourself</a:t>
            </a:r>
            <a:r>
              <a:rPr lang="nl-NL" sz="2400" b="0" i="0" u="none" dirty="0">
                <a:solidFill>
                  <a:srgbClr val="224736"/>
                </a:solidFill>
                <a:latin typeface="Arial" panose="020B0604020202020204" pitchFamily="34" charset="0"/>
                <a:cs typeface="Arial" panose="020B0604020202020204" pitchFamily="34" charset="0"/>
              </a:rPr>
              <a:t>).</a:t>
            </a:r>
          </a:p>
          <a:p>
            <a:pPr marL="342900" indent="-342900">
              <a:buFont typeface="Wingdings" panose="05000000000000000000" pitchFamily="2" charset="2"/>
              <a:buChar char="Ø"/>
            </a:pPr>
            <a:r>
              <a:rPr lang="nl-NL" sz="2400" b="0" i="0" u="none" dirty="0" smtClean="0">
                <a:solidFill>
                  <a:srgbClr val="224736"/>
                </a:solidFill>
                <a:latin typeface="Arial" panose="020B0604020202020204" pitchFamily="34" charset="0"/>
                <a:cs typeface="Arial" panose="020B0604020202020204" pitchFamily="34" charset="0"/>
              </a:rPr>
              <a:t>Termen/Woorden </a:t>
            </a:r>
            <a:r>
              <a:rPr lang="nl-NL" sz="2400" b="0" i="0" u="none" dirty="0">
                <a:solidFill>
                  <a:srgbClr val="224736"/>
                </a:solidFill>
                <a:latin typeface="Arial" panose="020B0604020202020204" pitchFamily="34" charset="0"/>
                <a:cs typeface="Arial" panose="020B0604020202020204" pitchFamily="34" charset="0"/>
              </a:rPr>
              <a:t>gebruiken die het SN mooier </a:t>
            </a:r>
            <a:r>
              <a:rPr lang="nl-NL" sz="2400" b="0" i="0" u="none" dirty="0" smtClean="0">
                <a:solidFill>
                  <a:srgbClr val="224736"/>
                </a:solidFill>
                <a:latin typeface="Arial" panose="020B0604020202020204" pitchFamily="34" charset="0"/>
                <a:cs typeface="Arial" panose="020B0604020202020204" pitchFamily="34" charset="0"/>
              </a:rPr>
              <a:t>maken/verzachten </a:t>
            </a:r>
            <a:r>
              <a:rPr lang="nl-NL" sz="2400" b="0" i="0" u="none" dirty="0">
                <a:solidFill>
                  <a:srgbClr val="224736"/>
                </a:solidFill>
                <a:latin typeface="Arial" panose="020B0604020202020204" pitchFamily="34" charset="0"/>
                <a:cs typeface="Arial" panose="020B0604020202020204" pitchFamily="34" charset="0"/>
              </a:rPr>
              <a:t>(Pil vergulden</a:t>
            </a:r>
            <a:r>
              <a:rPr lang="nl-NL" sz="2400" b="0" i="0" u="none" dirty="0" smtClean="0">
                <a:solidFill>
                  <a:srgbClr val="224736"/>
                </a:solidFill>
                <a:latin typeface="Arial" panose="020B0604020202020204" pitchFamily="34" charset="0"/>
                <a:cs typeface="Arial" panose="020B0604020202020204" pitchFamily="34" charset="0"/>
              </a:rPr>
              <a:t>).</a:t>
            </a:r>
            <a:endParaRPr lang="nl-NL" sz="2400" b="0" i="0" u="none" dirty="0">
              <a:solidFill>
                <a:srgbClr val="224736"/>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nl-NL" sz="2400" b="0" i="0" u="none" dirty="0" smtClean="0">
                <a:solidFill>
                  <a:srgbClr val="224736"/>
                </a:solidFill>
                <a:latin typeface="Arial" panose="020B0604020202020204" pitchFamily="34" charset="0"/>
                <a:cs typeface="Arial" panose="020B0604020202020204" pitchFamily="34" charset="0"/>
              </a:rPr>
              <a:t>Het </a:t>
            </a:r>
            <a:r>
              <a:rPr lang="nl-NL" sz="2400" b="0" i="0" u="none" dirty="0">
                <a:solidFill>
                  <a:srgbClr val="224736"/>
                </a:solidFill>
                <a:latin typeface="Arial" panose="020B0604020202020204" pitchFamily="34" charset="0"/>
                <a:cs typeface="Arial" panose="020B0604020202020204" pitchFamily="34" charset="0"/>
              </a:rPr>
              <a:t>SN uitvoerig met redenen rechtvaardigen (justificatie methode</a:t>
            </a:r>
            <a:r>
              <a:rPr lang="nl-NL" sz="2400" b="0" i="0" u="none" dirty="0" smtClean="0">
                <a:solidFill>
                  <a:srgbClr val="224736"/>
                </a:solidFill>
                <a:latin typeface="Arial" panose="020B0604020202020204" pitchFamily="34" charset="0"/>
                <a:cs typeface="Arial" panose="020B0604020202020204" pitchFamily="34" charset="0"/>
              </a:rPr>
              <a:t>).</a:t>
            </a:r>
            <a:endParaRPr lang="nl-NL" sz="2400" b="0" i="0" u="none" dirty="0">
              <a:solidFill>
                <a:srgbClr val="224736"/>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nl-NL" sz="2400" b="0" i="0" u="none" dirty="0" smtClean="0">
                <a:solidFill>
                  <a:srgbClr val="224736"/>
                </a:solidFill>
                <a:latin typeface="Arial" panose="020B0604020202020204" pitchFamily="34" charset="0"/>
                <a:cs typeface="Arial" panose="020B0604020202020204" pitchFamily="34" charset="0"/>
              </a:rPr>
              <a:t>Het </a:t>
            </a:r>
            <a:r>
              <a:rPr lang="nl-NL" sz="2400" b="0" i="0" u="none" dirty="0">
                <a:solidFill>
                  <a:srgbClr val="224736"/>
                </a:solidFill>
                <a:latin typeface="Arial" panose="020B0604020202020204" pitchFamily="34" charset="0"/>
                <a:cs typeface="Arial" panose="020B0604020202020204" pitchFamily="34" charset="0"/>
              </a:rPr>
              <a:t>SN indirect </a:t>
            </a:r>
            <a:r>
              <a:rPr lang="nl-NL" sz="2400" b="0" i="0" u="none" dirty="0" smtClean="0">
                <a:solidFill>
                  <a:srgbClr val="224736"/>
                </a:solidFill>
                <a:latin typeface="Arial" panose="020B0604020202020204" pitchFamily="34" charset="0"/>
                <a:cs typeface="Arial" panose="020B0604020202020204" pitchFamily="34" charset="0"/>
              </a:rPr>
              <a:t>brengen.</a:t>
            </a:r>
            <a:endParaRPr lang="nl-NL" sz="2400" b="0" i="0" u="none" dirty="0">
              <a:solidFill>
                <a:srgbClr val="2247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265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p:cTn id="7" dur="5000" fill="hold"/>
                                        <p:tgtEl>
                                          <p:spTgt spid="25603"/>
                                        </p:tgtEl>
                                        <p:attrNameLst>
                                          <p:attrName>ppt_w</p:attrName>
                                        </p:attrNameLst>
                                      </p:cBhvr>
                                      <p:tavLst>
                                        <p:tav tm="0" fmla="#ppt_w*sin(2.5*pi*$)">
                                          <p:val>
                                            <p:fltVal val="0"/>
                                          </p:val>
                                        </p:tav>
                                        <p:tav tm="100000">
                                          <p:val>
                                            <p:fltVal val="1"/>
                                          </p:val>
                                        </p:tav>
                                      </p:tavLst>
                                    </p:anim>
                                    <p:anim calcmode="lin" valueType="num">
                                      <p:cBhvr>
                                        <p:cTn id="8" dur="5000" fill="hold"/>
                                        <p:tgtEl>
                                          <p:spTgt spid="2560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4">
                                            <p:txEl>
                                              <p:pRg st="0" end="0"/>
                                            </p:txEl>
                                          </p:spTgt>
                                        </p:tgtEl>
                                        <p:attrNameLst>
                                          <p:attrName>style.visibility</p:attrName>
                                        </p:attrNameLst>
                                      </p:cBhvr>
                                      <p:to>
                                        <p:strVal val="visible"/>
                                      </p:to>
                                    </p:set>
                                    <p:anim calcmode="lin" valueType="num">
                                      <p:cBhvr additive="base">
                                        <p:cTn id="13" dur="500" fill="hold"/>
                                        <p:tgtEl>
                                          <p:spTgt spid="2560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04">
                                            <p:txEl>
                                              <p:pRg st="1" end="1"/>
                                            </p:txEl>
                                          </p:spTgt>
                                        </p:tgtEl>
                                        <p:attrNameLst>
                                          <p:attrName>style.visibility</p:attrName>
                                        </p:attrNameLst>
                                      </p:cBhvr>
                                      <p:to>
                                        <p:strVal val="visible"/>
                                      </p:to>
                                    </p:set>
                                    <p:anim calcmode="lin" valueType="num">
                                      <p:cBhvr additive="base">
                                        <p:cTn id="19" dur="500" fill="hold"/>
                                        <p:tgtEl>
                                          <p:spTgt spid="25604">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604">
                                            <p:txEl>
                                              <p:pRg st="2" end="2"/>
                                            </p:txEl>
                                          </p:spTgt>
                                        </p:tgtEl>
                                        <p:attrNameLst>
                                          <p:attrName>style.visibility</p:attrName>
                                        </p:attrNameLst>
                                      </p:cBhvr>
                                      <p:to>
                                        <p:strVal val="visible"/>
                                      </p:to>
                                    </p:set>
                                    <p:anim calcmode="lin" valueType="num">
                                      <p:cBhvr additive="base">
                                        <p:cTn id="25" dur="500" fill="hold"/>
                                        <p:tgtEl>
                                          <p:spTgt spid="25604">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60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5604">
                                            <p:txEl>
                                              <p:pRg st="3" end="3"/>
                                            </p:txEl>
                                          </p:spTgt>
                                        </p:tgtEl>
                                        <p:attrNameLst>
                                          <p:attrName>style.visibility</p:attrName>
                                        </p:attrNameLst>
                                      </p:cBhvr>
                                      <p:to>
                                        <p:strVal val="visible"/>
                                      </p:to>
                                    </p:set>
                                    <p:anim calcmode="lin" valueType="num">
                                      <p:cBhvr additive="base">
                                        <p:cTn id="31" dur="500" fill="hold"/>
                                        <p:tgtEl>
                                          <p:spTgt spid="25604">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560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5604">
                                            <p:txEl>
                                              <p:pRg st="4" end="4"/>
                                            </p:txEl>
                                          </p:spTgt>
                                        </p:tgtEl>
                                        <p:attrNameLst>
                                          <p:attrName>style.visibility</p:attrName>
                                        </p:attrNameLst>
                                      </p:cBhvr>
                                      <p:to>
                                        <p:strVal val="visible"/>
                                      </p:to>
                                    </p:set>
                                    <p:anim calcmode="lin" valueType="num">
                                      <p:cBhvr additive="base">
                                        <p:cTn id="37" dur="500" fill="hold"/>
                                        <p:tgtEl>
                                          <p:spTgt spid="25604">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560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83568" y="612557"/>
            <a:ext cx="7173416" cy="861774"/>
          </a:xfrm>
          <a:prstGeom prst="rect">
            <a:avLst/>
          </a:prstGeom>
          <a:noFill/>
          <a:ln w="12700">
            <a:noFill/>
            <a:miter lim="800000"/>
            <a:headEnd type="none" w="sm" len="sm"/>
            <a:tailEnd type="none" w="sm" len="sm"/>
          </a:ln>
          <a:effectLst/>
        </p:spPr>
        <p:txBody>
          <a:bodyPr wrap="square">
            <a:spAutoFit/>
          </a:bodyPr>
          <a:lstStyle/>
          <a:p>
            <a:r>
              <a:rPr lang="en-US" sz="3200" i="0" u="none" dirty="0" err="1">
                <a:solidFill>
                  <a:srgbClr val="B6B700"/>
                </a:solidFill>
                <a:latin typeface="Arial" panose="020B0604020202020204" pitchFamily="34" charset="0"/>
                <a:cs typeface="Arial" panose="020B0604020202020204" pitchFamily="34" charset="0"/>
              </a:rPr>
              <a:t>Fasering</a:t>
            </a:r>
            <a:r>
              <a:rPr lang="en-US" sz="3200" i="0" u="none" dirty="0">
                <a:solidFill>
                  <a:srgbClr val="B6B700"/>
                </a:solidFill>
                <a:latin typeface="Arial" panose="020B0604020202020204" pitchFamily="34" charset="0"/>
                <a:cs typeface="Arial" panose="020B0604020202020204" pitchFamily="34" charset="0"/>
              </a:rPr>
              <a:t> </a:t>
            </a:r>
            <a:r>
              <a:rPr lang="en-US" sz="3200" i="0" u="none" dirty="0" err="1">
                <a:solidFill>
                  <a:srgbClr val="B6B700"/>
                </a:solidFill>
                <a:latin typeface="Arial" panose="020B0604020202020204" pitchFamily="34" charset="0"/>
                <a:cs typeface="Arial" panose="020B0604020202020204" pitchFamily="34" charset="0"/>
              </a:rPr>
              <a:t>Slecht</a:t>
            </a:r>
            <a:r>
              <a:rPr lang="en-US" sz="3200" i="0" u="none" dirty="0">
                <a:solidFill>
                  <a:srgbClr val="B6B700"/>
                </a:solidFill>
                <a:latin typeface="Arial" panose="020B0604020202020204" pitchFamily="34" charset="0"/>
                <a:cs typeface="Arial" panose="020B0604020202020204" pitchFamily="34" charset="0"/>
              </a:rPr>
              <a:t> </a:t>
            </a:r>
            <a:r>
              <a:rPr lang="en-US" sz="3200" i="0" u="none" dirty="0" err="1">
                <a:solidFill>
                  <a:srgbClr val="B6B700"/>
                </a:solidFill>
                <a:latin typeface="Arial" panose="020B0604020202020204" pitchFamily="34" charset="0"/>
                <a:cs typeface="Arial" panose="020B0604020202020204" pitchFamily="34" charset="0"/>
              </a:rPr>
              <a:t>Nieuws</a:t>
            </a:r>
            <a:r>
              <a:rPr lang="en-US" sz="3200" i="0" u="none" dirty="0">
                <a:solidFill>
                  <a:srgbClr val="B6B700"/>
                </a:solidFill>
                <a:latin typeface="Arial" panose="020B0604020202020204" pitchFamily="34" charset="0"/>
                <a:cs typeface="Arial" panose="020B0604020202020204" pitchFamily="34" charset="0"/>
              </a:rPr>
              <a:t> </a:t>
            </a:r>
            <a:r>
              <a:rPr lang="en-US" sz="3200" i="0" u="none" dirty="0" err="1">
                <a:solidFill>
                  <a:srgbClr val="B6B700"/>
                </a:solidFill>
                <a:latin typeface="Arial" panose="020B0604020202020204" pitchFamily="34" charset="0"/>
                <a:cs typeface="Arial" panose="020B0604020202020204" pitchFamily="34" charset="0"/>
              </a:rPr>
              <a:t>Gesprek</a:t>
            </a:r>
            <a:r>
              <a:rPr lang="en-US" sz="3200" i="0" u="none" dirty="0">
                <a:solidFill>
                  <a:srgbClr val="B6B700"/>
                </a:solidFill>
                <a:latin typeface="Arial" panose="020B0604020202020204" pitchFamily="34" charset="0"/>
                <a:cs typeface="Arial" panose="020B0604020202020204" pitchFamily="34" charset="0"/>
              </a:rPr>
              <a:t> </a:t>
            </a:r>
            <a:r>
              <a:rPr lang="en-US" sz="1800" i="0" u="none" dirty="0">
                <a:solidFill>
                  <a:srgbClr val="B6B700"/>
                </a:solidFill>
                <a:latin typeface="Arial" panose="020B0604020202020204" pitchFamily="34" charset="0"/>
                <a:cs typeface="Arial" panose="020B0604020202020204" pitchFamily="34" charset="0"/>
              </a:rPr>
              <a:t>(Janssen, 1989)</a:t>
            </a:r>
            <a:endParaRPr lang="nl-NL" sz="1800" i="0" u="none" dirty="0">
              <a:solidFill>
                <a:srgbClr val="B6B7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27651" name="Text Box 3"/>
          <p:cNvSpPr txBox="1">
            <a:spLocks noChangeArrowheads="1"/>
          </p:cNvSpPr>
          <p:nvPr/>
        </p:nvSpPr>
        <p:spPr bwMode="auto">
          <a:xfrm>
            <a:off x="395536" y="2307644"/>
            <a:ext cx="7162800" cy="3785652"/>
          </a:xfrm>
          <a:prstGeom prst="rect">
            <a:avLst/>
          </a:prstGeom>
          <a:noFill/>
          <a:ln w="12700">
            <a:noFill/>
            <a:miter lim="800000"/>
            <a:headEnd type="none" w="sm" len="sm"/>
            <a:tailEnd type="none" w="sm" len="sm"/>
          </a:ln>
          <a:effectLst/>
        </p:spPr>
        <p:txBody>
          <a:bodyPr>
            <a:spAutoFit/>
          </a:bodyPr>
          <a:lstStyle/>
          <a:p>
            <a:pPr marL="531813" indent="-531813">
              <a:buFontTx/>
              <a:buAutoNum type="romanUcPeriod"/>
            </a:pPr>
            <a:r>
              <a:rPr lang="nl-NL" sz="2400" b="0" i="0" u="none" dirty="0">
                <a:solidFill>
                  <a:srgbClr val="224736"/>
                </a:solidFill>
                <a:latin typeface="Arial" panose="020B0604020202020204" pitchFamily="34" charset="0"/>
                <a:cs typeface="Arial" panose="020B0604020202020204" pitchFamily="34" charset="0"/>
              </a:rPr>
              <a:t>Het SN inleiden met een enkele “Ik”- boodschap</a:t>
            </a:r>
            <a:r>
              <a:rPr lang="nl-NL" sz="2400" b="0" i="0" u="none" dirty="0" smtClean="0">
                <a:solidFill>
                  <a:srgbClr val="224736"/>
                </a:solidFill>
                <a:latin typeface="Arial" panose="020B0604020202020204" pitchFamily="34" charset="0"/>
                <a:cs typeface="Arial" panose="020B0604020202020204" pitchFamily="34" charset="0"/>
              </a:rPr>
              <a:t>.</a:t>
            </a:r>
            <a:endParaRPr lang="en-US" sz="2400" b="0" i="0" u="none" dirty="0">
              <a:solidFill>
                <a:srgbClr val="224736"/>
              </a:solidFill>
              <a:latin typeface="Arial" panose="020B0604020202020204" pitchFamily="34" charset="0"/>
              <a:cs typeface="Arial" panose="020B0604020202020204" pitchFamily="34" charset="0"/>
            </a:endParaRPr>
          </a:p>
          <a:p>
            <a:pPr marL="531813" indent="-531813">
              <a:buFontTx/>
              <a:buAutoNum type="romanUcPeriod"/>
            </a:pPr>
            <a:r>
              <a:rPr lang="nl-NL" sz="2400" b="0" i="0" u="none" dirty="0">
                <a:solidFill>
                  <a:srgbClr val="224736"/>
                </a:solidFill>
                <a:latin typeface="Arial" panose="020B0604020202020204" pitchFamily="34" charset="0"/>
                <a:cs typeface="Arial" panose="020B0604020202020204" pitchFamily="34" charset="0"/>
              </a:rPr>
              <a:t>Het SN kort en direct vertellen</a:t>
            </a:r>
            <a:r>
              <a:rPr lang="nl-NL" sz="2400" b="0" i="0" u="none" dirty="0" smtClean="0">
                <a:solidFill>
                  <a:srgbClr val="224736"/>
                </a:solidFill>
                <a:latin typeface="Arial" panose="020B0604020202020204" pitchFamily="34" charset="0"/>
                <a:cs typeface="Arial" panose="020B0604020202020204" pitchFamily="34" charset="0"/>
              </a:rPr>
              <a:t>.</a:t>
            </a:r>
            <a:endParaRPr lang="en-US" sz="2400" b="0" i="0" u="none" dirty="0">
              <a:solidFill>
                <a:srgbClr val="224736"/>
              </a:solidFill>
              <a:latin typeface="Arial" panose="020B0604020202020204" pitchFamily="34" charset="0"/>
              <a:cs typeface="Arial" panose="020B0604020202020204" pitchFamily="34" charset="0"/>
            </a:endParaRPr>
          </a:p>
          <a:p>
            <a:pPr marL="531813" indent="-531813">
              <a:buFontTx/>
              <a:buAutoNum type="romanUcPeriod"/>
            </a:pPr>
            <a:r>
              <a:rPr lang="nl-NL" sz="2400" b="0" i="0" u="none" dirty="0">
                <a:solidFill>
                  <a:srgbClr val="224736"/>
                </a:solidFill>
                <a:latin typeface="Arial" panose="020B0604020202020204" pitchFamily="34" charset="0"/>
                <a:cs typeface="Arial" panose="020B0604020202020204" pitchFamily="34" charset="0"/>
              </a:rPr>
              <a:t>Ingaan op </a:t>
            </a:r>
            <a:r>
              <a:rPr lang="nl-NL" sz="2400" b="0" i="0" u="none" dirty="0" smtClean="0">
                <a:solidFill>
                  <a:srgbClr val="224736"/>
                </a:solidFill>
                <a:latin typeface="Arial" panose="020B0604020202020204" pitchFamily="34" charset="0"/>
                <a:cs typeface="Arial" panose="020B0604020202020204" pitchFamily="34" charset="0"/>
              </a:rPr>
              <a:t>emoties/belevingen </a:t>
            </a:r>
            <a:r>
              <a:rPr lang="nl-NL" sz="2400" b="0" i="0" u="none" dirty="0">
                <a:solidFill>
                  <a:srgbClr val="224736"/>
                </a:solidFill>
                <a:latin typeface="Arial" panose="020B0604020202020204" pitchFamily="34" charset="0"/>
                <a:cs typeface="Arial" panose="020B0604020202020204" pitchFamily="34" charset="0"/>
              </a:rPr>
              <a:t>die het SN oproept</a:t>
            </a:r>
            <a:r>
              <a:rPr lang="nl-NL" sz="2400" b="0" i="0" u="none" dirty="0" smtClean="0">
                <a:solidFill>
                  <a:srgbClr val="224736"/>
                </a:solidFill>
                <a:latin typeface="Arial" panose="020B0604020202020204" pitchFamily="34" charset="0"/>
                <a:cs typeface="Arial" panose="020B0604020202020204" pitchFamily="34" charset="0"/>
              </a:rPr>
              <a:t>.</a:t>
            </a:r>
            <a:endParaRPr lang="en-US" sz="2400" b="0" i="0" u="none" dirty="0">
              <a:solidFill>
                <a:srgbClr val="224736"/>
              </a:solidFill>
              <a:latin typeface="Arial" panose="020B0604020202020204" pitchFamily="34" charset="0"/>
              <a:cs typeface="Arial" panose="020B0604020202020204" pitchFamily="34" charset="0"/>
            </a:endParaRPr>
          </a:p>
          <a:p>
            <a:pPr marL="531813" indent="-531813">
              <a:buFontTx/>
              <a:buAutoNum type="romanUcPeriod"/>
            </a:pPr>
            <a:r>
              <a:rPr lang="nl-NL" sz="2400" b="0" i="0" u="none" dirty="0">
                <a:solidFill>
                  <a:srgbClr val="224736"/>
                </a:solidFill>
                <a:latin typeface="Arial" panose="020B0604020202020204" pitchFamily="34" charset="0"/>
                <a:cs typeface="Arial" panose="020B0604020202020204" pitchFamily="34" charset="0"/>
              </a:rPr>
              <a:t>Zo nodig het SN toelichten</a:t>
            </a:r>
            <a:r>
              <a:rPr lang="nl-NL" sz="2400" b="0" i="0" u="none" dirty="0" smtClean="0">
                <a:solidFill>
                  <a:srgbClr val="224736"/>
                </a:solidFill>
                <a:latin typeface="Arial" panose="020B0604020202020204" pitchFamily="34" charset="0"/>
                <a:cs typeface="Arial" panose="020B0604020202020204" pitchFamily="34" charset="0"/>
              </a:rPr>
              <a:t>.</a:t>
            </a:r>
            <a:endParaRPr lang="en-US" sz="2400" b="0" i="0" u="none" dirty="0">
              <a:solidFill>
                <a:srgbClr val="224736"/>
              </a:solidFill>
              <a:latin typeface="Arial" panose="020B0604020202020204" pitchFamily="34" charset="0"/>
              <a:cs typeface="Arial" panose="020B0604020202020204" pitchFamily="34" charset="0"/>
            </a:endParaRPr>
          </a:p>
          <a:p>
            <a:pPr marL="531813" indent="-531813">
              <a:buFontTx/>
              <a:buAutoNum type="romanUcPeriod"/>
            </a:pPr>
            <a:r>
              <a:rPr lang="nl-NL" sz="2400" b="0" i="0" u="none" dirty="0">
                <a:solidFill>
                  <a:srgbClr val="224736"/>
                </a:solidFill>
                <a:latin typeface="Arial" panose="020B0604020202020204" pitchFamily="34" charset="0"/>
                <a:cs typeface="Arial" panose="020B0604020202020204" pitchFamily="34" charset="0"/>
              </a:rPr>
              <a:t>Hulp bieden dat mogelijkerwijs ontstaat </a:t>
            </a:r>
            <a:r>
              <a:rPr lang="nl-NL" sz="2400" b="0" i="0" u="none" dirty="0" err="1">
                <a:solidFill>
                  <a:srgbClr val="224736"/>
                </a:solidFill>
                <a:latin typeface="Arial" panose="020B0604020202020204" pitchFamily="34" charset="0"/>
                <a:cs typeface="Arial" panose="020B0604020202020204" pitchFamily="34" charset="0"/>
              </a:rPr>
              <a:t>a.g.v.</a:t>
            </a:r>
            <a:r>
              <a:rPr lang="nl-NL" sz="2400" b="0" i="0" u="none" dirty="0">
                <a:solidFill>
                  <a:srgbClr val="224736"/>
                </a:solidFill>
                <a:latin typeface="Arial" panose="020B0604020202020204" pitchFamily="34" charset="0"/>
                <a:cs typeface="Arial" panose="020B0604020202020204" pitchFamily="34" charset="0"/>
              </a:rPr>
              <a:t> het SN. </a:t>
            </a:r>
          </a:p>
        </p:txBody>
      </p:sp>
    </p:spTree>
    <p:extLst>
      <p:ext uri="{BB962C8B-B14F-4D97-AF65-F5344CB8AC3E}">
        <p14:creationId xmlns:p14="http://schemas.microsoft.com/office/powerpoint/2010/main" val="358039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wipe(up)">
                                      <p:cBhvr>
                                        <p:cTn id="7" dur="75"/>
                                        <p:tgtEl>
                                          <p:spTgt spid="2765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wipe(up)">
                                      <p:cBhvr>
                                        <p:cTn id="12" dur="75"/>
                                        <p:tgtEl>
                                          <p:spTgt spid="2765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type.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wipe(up)">
                                      <p:cBhvr>
                                        <p:cTn id="17" dur="75"/>
                                        <p:tgtEl>
                                          <p:spTgt spid="2765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type.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iterate type="lt">
                                    <p:tmPct val="100000"/>
                                  </p:iterate>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wipe(up)">
                                      <p:cBhvr>
                                        <p:cTn id="22" dur="75"/>
                                        <p:tgtEl>
                                          <p:spTgt spid="27651">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type.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type="lt">
                                    <p:tmPct val="100000"/>
                                  </p:iterate>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wipe(up)">
                                      <p:cBhvr>
                                        <p:cTn id="27" dur="75"/>
                                        <p:tgtEl>
                                          <p:spTgt spid="27651">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inhoud 2"/>
          <p:cNvSpPr>
            <a:spLocks noGrp="1"/>
          </p:cNvSpPr>
          <p:nvPr>
            <p:ph idx="1"/>
          </p:nvPr>
        </p:nvSpPr>
        <p:spPr>
          <a:xfrm>
            <a:off x="179512" y="5268341"/>
            <a:ext cx="6491064" cy="1689051"/>
          </a:xfrm>
        </p:spPr>
        <p:txBody>
          <a:bodyPr>
            <a:normAutofit/>
          </a:bodyPr>
          <a:lstStyle/>
          <a:p>
            <a:pPr marL="0" indent="0">
              <a:buNone/>
            </a:pPr>
            <a:r>
              <a:rPr lang="nl-NL" sz="4800" b="1" dirty="0" smtClean="0">
                <a:solidFill>
                  <a:schemeClr val="bg1"/>
                </a:solidFill>
                <a:latin typeface="Arial" pitchFamily="34" charset="0"/>
                <a:cs typeface="Arial" pitchFamily="34" charset="0"/>
              </a:rPr>
              <a:t>Bedankt                voor jullie aandacht</a:t>
            </a:r>
            <a:endParaRPr lang="nl-NL" sz="4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44819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4" name="Text Box 4"/>
          <p:cNvSpPr txBox="1">
            <a:spLocks noChangeArrowheads="1"/>
          </p:cNvSpPr>
          <p:nvPr/>
        </p:nvSpPr>
        <p:spPr bwMode="auto">
          <a:xfrm>
            <a:off x="533400" y="764704"/>
            <a:ext cx="7086600" cy="1768475"/>
          </a:xfrm>
          <a:prstGeom prst="rect">
            <a:avLst/>
          </a:prstGeom>
          <a:noFill/>
          <a:ln w="9525">
            <a:noFill/>
            <a:miter lim="800000"/>
            <a:headEnd/>
            <a:tailEnd/>
          </a:ln>
        </p:spPr>
        <p:txBody>
          <a:bodyPr>
            <a:spAutoFit/>
          </a:bodyPr>
          <a:lstStyle/>
          <a:p>
            <a:r>
              <a:rPr lang="nl-NL" b="0" i="0" u="none" dirty="0">
                <a:solidFill>
                  <a:srgbClr val="224736"/>
                </a:solidFill>
                <a:latin typeface="Arial" charset="0"/>
              </a:rPr>
              <a:t>Klanten:	Externe klanten:	“directe” klanten</a:t>
            </a:r>
          </a:p>
          <a:p>
            <a:r>
              <a:rPr lang="nl-NL" b="0" i="0" u="none" dirty="0">
                <a:solidFill>
                  <a:srgbClr val="224736"/>
                </a:solidFill>
                <a:latin typeface="Arial" charset="0"/>
              </a:rPr>
              <a:t>					“indirecte” klanten</a:t>
            </a:r>
          </a:p>
          <a:p>
            <a:r>
              <a:rPr lang="nl-NL" b="0" i="0" u="none" dirty="0">
                <a:solidFill>
                  <a:srgbClr val="224736"/>
                </a:solidFill>
                <a:latin typeface="Arial" charset="0"/>
              </a:rPr>
              <a:t>		Interne klanten</a:t>
            </a:r>
          </a:p>
          <a:p>
            <a:endParaRPr lang="nl-NL" u="none" dirty="0">
              <a:solidFill>
                <a:prstClr val="black"/>
              </a:solidFill>
              <a:latin typeface="Arial" charset="0"/>
            </a:endParaRPr>
          </a:p>
        </p:txBody>
      </p:sp>
      <p:sp>
        <p:nvSpPr>
          <p:cNvPr id="182277" name="Line 5"/>
          <p:cNvSpPr>
            <a:spLocks noChangeShapeType="1"/>
          </p:cNvSpPr>
          <p:nvPr/>
        </p:nvSpPr>
        <p:spPr bwMode="auto">
          <a:xfrm>
            <a:off x="5029200" y="2514600"/>
            <a:ext cx="838200" cy="0"/>
          </a:xfrm>
          <a:prstGeom prst="line">
            <a:avLst/>
          </a:prstGeom>
          <a:noFill/>
          <a:ln w="9525">
            <a:noFill/>
            <a:round/>
            <a:headEnd/>
            <a:tailEnd type="triangle" w="med" len="med"/>
          </a:ln>
        </p:spPr>
        <p:txBody>
          <a:bodyPr>
            <a:spAutoFit/>
          </a:bodyPr>
          <a:lstStyle/>
          <a:p>
            <a:pPr>
              <a:spcBef>
                <a:spcPct val="0"/>
              </a:spcBef>
            </a:pPr>
            <a:endParaRPr lang="nl-NL" sz="1800" b="0" i="0" u="none">
              <a:solidFill>
                <a:prstClr val="black"/>
              </a:solidFill>
              <a:latin typeface="Arial" charset="0"/>
            </a:endParaRPr>
          </a:p>
        </p:txBody>
      </p:sp>
      <p:sp>
        <p:nvSpPr>
          <p:cNvPr id="182278" name="Line 6"/>
          <p:cNvSpPr>
            <a:spLocks noChangeShapeType="1"/>
          </p:cNvSpPr>
          <p:nvPr/>
        </p:nvSpPr>
        <p:spPr bwMode="auto">
          <a:xfrm>
            <a:off x="5029200" y="2514600"/>
            <a:ext cx="838200" cy="0"/>
          </a:xfrm>
          <a:prstGeom prst="line">
            <a:avLst/>
          </a:prstGeom>
          <a:noFill/>
          <a:ln w="9525">
            <a:noFill/>
            <a:round/>
            <a:headEnd/>
            <a:tailEnd type="triangle" w="med" len="med"/>
          </a:ln>
        </p:spPr>
        <p:txBody>
          <a:bodyPr>
            <a:spAutoFit/>
          </a:bodyPr>
          <a:lstStyle/>
          <a:p>
            <a:pPr>
              <a:spcBef>
                <a:spcPct val="0"/>
              </a:spcBef>
            </a:pPr>
            <a:endParaRPr lang="nl-NL" sz="1800" b="0" i="0" u="none">
              <a:solidFill>
                <a:prstClr val="black"/>
              </a:solidFill>
              <a:latin typeface="Arial" charset="0"/>
            </a:endParaRPr>
          </a:p>
        </p:txBody>
      </p:sp>
      <p:sp>
        <p:nvSpPr>
          <p:cNvPr id="182279" name="Line 7"/>
          <p:cNvSpPr>
            <a:spLocks noChangeShapeType="1"/>
          </p:cNvSpPr>
          <p:nvPr/>
        </p:nvSpPr>
        <p:spPr bwMode="auto">
          <a:xfrm>
            <a:off x="5029200" y="2514600"/>
            <a:ext cx="838200" cy="0"/>
          </a:xfrm>
          <a:prstGeom prst="line">
            <a:avLst/>
          </a:prstGeom>
          <a:noFill/>
          <a:ln w="9525">
            <a:noFill/>
            <a:round/>
            <a:headEnd/>
            <a:tailEnd type="triangle" w="med" len="med"/>
          </a:ln>
        </p:spPr>
        <p:txBody>
          <a:bodyPr>
            <a:spAutoFit/>
          </a:bodyPr>
          <a:lstStyle/>
          <a:p>
            <a:pPr>
              <a:spcBef>
                <a:spcPct val="0"/>
              </a:spcBef>
            </a:pPr>
            <a:endParaRPr lang="nl-NL" sz="1800" b="0" i="0" u="none">
              <a:solidFill>
                <a:prstClr val="black"/>
              </a:solidFill>
              <a:latin typeface="Arial" charset="0"/>
            </a:endParaRPr>
          </a:p>
        </p:txBody>
      </p:sp>
      <p:sp>
        <p:nvSpPr>
          <p:cNvPr id="182280" name="Line 8"/>
          <p:cNvSpPr>
            <a:spLocks noChangeShapeType="1"/>
          </p:cNvSpPr>
          <p:nvPr/>
        </p:nvSpPr>
        <p:spPr bwMode="auto">
          <a:xfrm>
            <a:off x="4953000" y="3886200"/>
            <a:ext cx="990600" cy="0"/>
          </a:xfrm>
          <a:prstGeom prst="line">
            <a:avLst/>
          </a:prstGeom>
          <a:noFill/>
          <a:ln w="9525">
            <a:noFill/>
            <a:round/>
            <a:headEnd/>
            <a:tailEnd type="triangle" w="med" len="med"/>
          </a:ln>
        </p:spPr>
        <p:txBody>
          <a:bodyPr>
            <a:spAutoFit/>
          </a:bodyPr>
          <a:lstStyle/>
          <a:p>
            <a:pPr>
              <a:spcBef>
                <a:spcPct val="0"/>
              </a:spcBef>
            </a:pPr>
            <a:endParaRPr lang="nl-NL" sz="1800" b="0" i="0" u="none">
              <a:solidFill>
                <a:prstClr val="black"/>
              </a:solidFill>
              <a:latin typeface="Arial" charset="0"/>
            </a:endParaRPr>
          </a:p>
        </p:txBody>
      </p:sp>
      <p:sp>
        <p:nvSpPr>
          <p:cNvPr id="182281" name="Line 9"/>
          <p:cNvSpPr>
            <a:spLocks noChangeShapeType="1"/>
          </p:cNvSpPr>
          <p:nvPr/>
        </p:nvSpPr>
        <p:spPr bwMode="auto">
          <a:xfrm>
            <a:off x="5029200" y="2514600"/>
            <a:ext cx="838200" cy="0"/>
          </a:xfrm>
          <a:prstGeom prst="line">
            <a:avLst/>
          </a:prstGeom>
          <a:noFill/>
          <a:ln w="9525">
            <a:noFill/>
            <a:round/>
            <a:headEnd/>
            <a:tailEnd type="triangle" w="med" len="med"/>
          </a:ln>
        </p:spPr>
        <p:txBody>
          <a:bodyPr>
            <a:spAutoFit/>
          </a:bodyPr>
          <a:lstStyle/>
          <a:p>
            <a:pPr>
              <a:spcBef>
                <a:spcPct val="0"/>
              </a:spcBef>
            </a:pPr>
            <a:endParaRPr lang="nl-NL" sz="1800" b="0" i="0" u="none">
              <a:solidFill>
                <a:prstClr val="black"/>
              </a:solidFill>
              <a:latin typeface="Arial" charset="0"/>
            </a:endParaRPr>
          </a:p>
        </p:txBody>
      </p:sp>
      <p:sp>
        <p:nvSpPr>
          <p:cNvPr id="182282" name="Line 10"/>
          <p:cNvSpPr>
            <a:spLocks noChangeShapeType="1"/>
          </p:cNvSpPr>
          <p:nvPr/>
        </p:nvSpPr>
        <p:spPr bwMode="auto">
          <a:xfrm>
            <a:off x="5029200" y="2819400"/>
            <a:ext cx="914400" cy="0"/>
          </a:xfrm>
          <a:prstGeom prst="line">
            <a:avLst/>
          </a:prstGeom>
          <a:noFill/>
          <a:ln w="9525">
            <a:noFill/>
            <a:round/>
            <a:headEnd/>
            <a:tailEnd type="triangle" w="med" len="med"/>
          </a:ln>
        </p:spPr>
        <p:txBody>
          <a:bodyPr>
            <a:spAutoFit/>
          </a:bodyPr>
          <a:lstStyle/>
          <a:p>
            <a:pPr>
              <a:spcBef>
                <a:spcPct val="0"/>
              </a:spcBef>
            </a:pPr>
            <a:endParaRPr lang="nl-NL" sz="1800" b="0" i="0" u="none">
              <a:solidFill>
                <a:prstClr val="black"/>
              </a:solidFill>
              <a:latin typeface="Arial" charset="0"/>
            </a:endParaRPr>
          </a:p>
        </p:txBody>
      </p:sp>
      <p:sp>
        <p:nvSpPr>
          <p:cNvPr id="286731" name="Text Box 11"/>
          <p:cNvSpPr txBox="1">
            <a:spLocks noChangeArrowheads="1"/>
          </p:cNvSpPr>
          <p:nvPr/>
        </p:nvSpPr>
        <p:spPr bwMode="auto">
          <a:xfrm>
            <a:off x="533400" y="4769584"/>
            <a:ext cx="7086600" cy="1631216"/>
          </a:xfrm>
          <a:prstGeom prst="rect">
            <a:avLst/>
          </a:prstGeom>
          <a:noFill/>
          <a:ln w="9525">
            <a:noFill/>
            <a:miter lim="800000"/>
            <a:headEnd/>
            <a:tailEnd/>
          </a:ln>
        </p:spPr>
        <p:txBody>
          <a:bodyPr wrap="square">
            <a:spAutoFit/>
          </a:bodyPr>
          <a:lstStyle/>
          <a:p>
            <a:r>
              <a:rPr lang="nl-NL" b="0" i="0" u="none" dirty="0">
                <a:solidFill>
                  <a:srgbClr val="224736"/>
                </a:solidFill>
                <a:latin typeface="Arial" charset="0"/>
              </a:rPr>
              <a:t>Onderlinge samenwerking met collega’s (interne klant) en met de (externe) klant zijn van grote waarde. Is deze gunstig of slecht dan heeft dit zijn uitstraling en uitwerking op het resultaat van de taak die men uitvoert </a:t>
            </a:r>
            <a:r>
              <a:rPr lang="nl-NL" b="0" i="0" u="none" dirty="0">
                <a:solidFill>
                  <a:srgbClr val="224736"/>
                </a:solidFill>
                <a:latin typeface="Arial" charset="0"/>
                <a:cs typeface="Times New Roman" pitchFamily="18" charset="0"/>
              </a:rPr>
              <a:t>é</a:t>
            </a:r>
            <a:r>
              <a:rPr lang="nl-NL" b="0" i="0" u="none" dirty="0">
                <a:solidFill>
                  <a:srgbClr val="224736"/>
                </a:solidFill>
                <a:latin typeface="Arial" charset="0"/>
              </a:rPr>
              <a:t>n naar de klant… met alle (positieve/ negatieve consequenties tot gevolg!!!!!</a:t>
            </a:r>
          </a:p>
        </p:txBody>
      </p:sp>
      <p:pic>
        <p:nvPicPr>
          <p:cNvPr id="12" name="Picture 4" descr="Klan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511704"/>
            <a:ext cx="2696625" cy="1800000"/>
          </a:xfrm>
          <a:prstGeom prst="rect">
            <a:avLst/>
          </a:prstGeom>
          <a:noFill/>
          <a:ln w="19050">
            <a:solidFill>
              <a:srgbClr val="2247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83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86724">
                                            <p:txEl>
                                              <p:pRg st="0" end="0"/>
                                            </p:txEl>
                                          </p:spTgt>
                                        </p:tgtEl>
                                        <p:attrNameLst>
                                          <p:attrName>style.visibility</p:attrName>
                                        </p:attrNameLst>
                                      </p:cBhvr>
                                      <p:to>
                                        <p:strVal val="visible"/>
                                      </p:to>
                                    </p:set>
                                    <p:animEffect transition="in" filter="box(out)">
                                      <p:cBhvr>
                                        <p:cTn id="7" dur="500"/>
                                        <p:tgtEl>
                                          <p:spTgt spid="28672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86724">
                                            <p:txEl>
                                              <p:pRg st="1" end="1"/>
                                            </p:txEl>
                                          </p:spTgt>
                                        </p:tgtEl>
                                        <p:attrNameLst>
                                          <p:attrName>style.visibility</p:attrName>
                                        </p:attrNameLst>
                                      </p:cBhvr>
                                      <p:to>
                                        <p:strVal val="visible"/>
                                      </p:to>
                                    </p:set>
                                    <p:animEffect transition="in" filter="box(out)">
                                      <p:cBhvr>
                                        <p:cTn id="12" dur="500"/>
                                        <p:tgtEl>
                                          <p:spTgt spid="286724">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86724">
                                            <p:txEl>
                                              <p:pRg st="2" end="2"/>
                                            </p:txEl>
                                          </p:spTgt>
                                        </p:tgtEl>
                                        <p:attrNameLst>
                                          <p:attrName>style.visibility</p:attrName>
                                        </p:attrNameLst>
                                      </p:cBhvr>
                                      <p:to>
                                        <p:strVal val="visible"/>
                                      </p:to>
                                    </p:set>
                                    <p:animEffect transition="in" filter="box(out)">
                                      <p:cBhvr>
                                        <p:cTn id="17" dur="500"/>
                                        <p:tgtEl>
                                          <p:spTgt spid="286724">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p:stCondLst>
                        <p:cond delay="indefinite"/>
                      </p:stCondLst>
                      <p:childTnLst>
                        <p:par>
                          <p:cTn id="19" fill="hold">
                            <p:stCondLst>
                              <p:cond delay="0"/>
                            </p:stCondLst>
                            <p:childTnLst>
                              <p:par>
                                <p:cTn id="20" presetID="7" presetClass="entr" presetSubtype="1" fill="hold" grpId="0" nodeType="clickEffect">
                                  <p:stCondLst>
                                    <p:cond delay="0"/>
                                  </p:stCondLst>
                                  <p:childTnLst>
                                    <p:set>
                                      <p:cBhvr>
                                        <p:cTn id="21" dur="1" fill="hold">
                                          <p:stCondLst>
                                            <p:cond delay="0"/>
                                          </p:stCondLst>
                                        </p:cTn>
                                        <p:tgtEl>
                                          <p:spTgt spid="286731"/>
                                        </p:tgtEl>
                                        <p:attrNameLst>
                                          <p:attrName>style.visibility</p:attrName>
                                        </p:attrNameLst>
                                      </p:cBhvr>
                                      <p:to>
                                        <p:strVal val="visible"/>
                                      </p:to>
                                    </p:set>
                                    <p:anim calcmode="lin" valueType="num">
                                      <p:cBhvr additive="base">
                                        <p:cTn id="22" dur="5000" fill="hold"/>
                                        <p:tgtEl>
                                          <p:spTgt spid="286731"/>
                                        </p:tgtEl>
                                        <p:attrNameLst>
                                          <p:attrName>ppt_x</p:attrName>
                                        </p:attrNameLst>
                                      </p:cBhvr>
                                      <p:tavLst>
                                        <p:tav tm="0">
                                          <p:val>
                                            <p:strVal val="#ppt_x"/>
                                          </p:val>
                                        </p:tav>
                                        <p:tav tm="100000">
                                          <p:val>
                                            <p:strVal val="#ppt_x"/>
                                          </p:val>
                                        </p:tav>
                                      </p:tavLst>
                                    </p:anim>
                                    <p:anim calcmode="lin" valueType="num">
                                      <p:cBhvr additive="base">
                                        <p:cTn id="23" dur="5000" fill="hold"/>
                                        <p:tgtEl>
                                          <p:spTgt spid="2867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4" grpId="0" build="p" autoUpdateAnimBg="0"/>
      <p:bldP spid="28673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457200" y="457200"/>
            <a:ext cx="7239000" cy="2019300"/>
          </a:xfrm>
        </p:spPr>
        <p:txBody>
          <a:bodyPr>
            <a:normAutofit fontScale="90000"/>
          </a:bodyPr>
          <a:lstStyle/>
          <a:p>
            <a:r>
              <a:rPr lang="nl-NL" sz="3100" dirty="0" smtClean="0"/>
              <a:t>Op welke klanten focust het bedrijf zich?</a:t>
            </a:r>
            <a:br>
              <a:rPr lang="nl-NL" sz="3100" dirty="0" smtClean="0"/>
            </a:br>
            <a:r>
              <a:rPr lang="nl-NL" sz="2800" dirty="0" smtClean="0"/>
              <a:t> </a:t>
            </a:r>
            <a:br>
              <a:rPr lang="nl-NL" sz="2800" dirty="0" smtClean="0"/>
            </a:br>
            <a:r>
              <a:rPr lang="nl-NL" sz="2200" b="0" dirty="0">
                <a:solidFill>
                  <a:srgbClr val="224736"/>
                </a:solidFill>
              </a:rPr>
              <a:t>McKinsey </a:t>
            </a:r>
            <a:r>
              <a:rPr lang="nl-NL" sz="2200" b="0" dirty="0" smtClean="0">
                <a:solidFill>
                  <a:srgbClr val="224736"/>
                </a:solidFill>
              </a:rPr>
              <a:t>…</a:t>
            </a:r>
            <a:r>
              <a:rPr lang="nl-NL" sz="2200" b="0" dirty="0">
                <a:solidFill>
                  <a:srgbClr val="224736"/>
                </a:solidFill>
              </a:rPr>
              <a:t>g</a:t>
            </a:r>
            <a:r>
              <a:rPr lang="nl-NL" sz="2200" b="0" dirty="0" smtClean="0">
                <a:solidFill>
                  <a:srgbClr val="224736"/>
                </a:solidFill>
              </a:rPr>
              <a:t>a je mee in het kuddegedrag, waar al veel concurrentie is of….. onderscheidt de organisatie/het bedrijf zich…….</a:t>
            </a:r>
          </a:p>
        </p:txBody>
      </p:sp>
      <p:sp>
        <p:nvSpPr>
          <p:cNvPr id="12291" name="Rechthoek 3"/>
          <p:cNvSpPr>
            <a:spLocks noChangeArrowheads="1"/>
          </p:cNvSpPr>
          <p:nvPr/>
        </p:nvSpPr>
        <p:spPr bwMode="auto">
          <a:xfrm>
            <a:off x="3635375" y="2565400"/>
            <a:ext cx="2376488" cy="400050"/>
          </a:xfrm>
          <a:prstGeom prst="rect">
            <a:avLst/>
          </a:prstGeom>
          <a:noFill/>
          <a:ln w="9525" algn="ctr">
            <a:noFill/>
            <a:round/>
            <a:headEnd/>
            <a:tailEnd/>
          </a:ln>
        </p:spPr>
        <p:txBody>
          <a:bodyPr>
            <a:spAutoFit/>
          </a:bodyPr>
          <a:lstStyle/>
          <a:p>
            <a:pPr>
              <a:spcBef>
                <a:spcPct val="0"/>
              </a:spcBef>
            </a:pPr>
            <a:endParaRPr lang="nl-NL" sz="1800" b="0" i="0" u="none">
              <a:solidFill>
                <a:prstClr val="black"/>
              </a:solidFill>
              <a:latin typeface="Arial" charset="0"/>
            </a:endParaRPr>
          </a:p>
        </p:txBody>
      </p:sp>
      <p:sp>
        <p:nvSpPr>
          <p:cNvPr id="12292" name="Rechthoek 6"/>
          <p:cNvSpPr>
            <a:spLocks noChangeArrowheads="1"/>
          </p:cNvSpPr>
          <p:nvPr/>
        </p:nvSpPr>
        <p:spPr bwMode="auto">
          <a:xfrm>
            <a:off x="2051050" y="2276475"/>
            <a:ext cx="4105275" cy="400050"/>
          </a:xfrm>
          <a:prstGeom prst="rect">
            <a:avLst/>
          </a:prstGeom>
          <a:noFill/>
          <a:ln w="9525" algn="ctr">
            <a:noFill/>
            <a:round/>
            <a:headEnd/>
            <a:tailEnd/>
          </a:ln>
        </p:spPr>
        <p:txBody>
          <a:bodyPr>
            <a:spAutoFit/>
          </a:bodyPr>
          <a:lstStyle/>
          <a:p>
            <a:pPr>
              <a:spcBef>
                <a:spcPct val="0"/>
              </a:spcBef>
            </a:pPr>
            <a:endParaRPr lang="nl-NL" sz="1800" b="0" i="0" u="none">
              <a:solidFill>
                <a:prstClr val="black"/>
              </a:solidFill>
              <a:latin typeface="Arial" charset="0"/>
            </a:endParaRPr>
          </a:p>
        </p:txBody>
      </p:sp>
      <p:pic>
        <p:nvPicPr>
          <p:cNvPr id="12293" name="Picture 5" descr="http://www.concentrator.nl/trekvogelpad/sites/concentrator.nl.trekvogelpad/files/200703101210151544.jpg"/>
          <p:cNvPicPr>
            <a:picLocks noChangeAspect="1" noChangeArrowheads="1"/>
          </p:cNvPicPr>
          <p:nvPr/>
        </p:nvPicPr>
        <p:blipFill>
          <a:blip r:embed="rId2" cstate="print"/>
          <a:srcRect/>
          <a:stretch>
            <a:fillRect/>
          </a:stretch>
        </p:blipFill>
        <p:spPr bwMode="auto">
          <a:xfrm>
            <a:off x="914398" y="2561590"/>
            <a:ext cx="6114130" cy="3600000"/>
          </a:xfrm>
          <a:prstGeom prst="rect">
            <a:avLst/>
          </a:prstGeom>
          <a:noFill/>
          <a:ln w="19050">
            <a:solidFill>
              <a:srgbClr val="224736"/>
            </a:solidFill>
            <a:miter lim="800000"/>
            <a:headEnd/>
            <a:tailEnd/>
          </a:ln>
        </p:spPr>
      </p:pic>
      <p:pic>
        <p:nvPicPr>
          <p:cNvPr id="12294" name="Picture 7" descr="http://www.hei-heg-hoogeind.dse.nl/images/hhh/boerderij/koe%20in%20de%20wei%20lindse%20blaos%20koeien%20leende.JPG"/>
          <p:cNvPicPr>
            <a:picLocks noChangeAspect="1" noChangeArrowheads="1"/>
          </p:cNvPicPr>
          <p:nvPr/>
        </p:nvPicPr>
        <p:blipFill>
          <a:blip r:embed="rId3" cstate="print"/>
          <a:srcRect/>
          <a:stretch>
            <a:fillRect/>
          </a:stretch>
        </p:blipFill>
        <p:spPr bwMode="auto">
          <a:xfrm>
            <a:off x="304800" y="4361590"/>
            <a:ext cx="2880000" cy="2160000"/>
          </a:xfrm>
          <a:prstGeom prst="rect">
            <a:avLst/>
          </a:prstGeom>
          <a:noFill/>
          <a:ln w="19050">
            <a:solidFill>
              <a:srgbClr val="224736"/>
            </a:solidFill>
            <a:miter lim="800000"/>
            <a:headEnd/>
            <a:tailEnd/>
          </a:ln>
        </p:spPr>
      </p:pic>
      <p:pic>
        <p:nvPicPr>
          <p:cNvPr id="12295" name="Picture 9" descr="http://t0.gstatic.com/images?q=tbn:ANd9GcTT5SlwUZBL5Qxg54cUEwDNc9gfwjyDl-8kg3d-kWLhMIw1SW2f"/>
          <p:cNvPicPr>
            <a:picLocks noChangeAspect="1" noChangeArrowheads="1"/>
          </p:cNvPicPr>
          <p:nvPr/>
        </p:nvPicPr>
        <p:blipFill>
          <a:blip r:embed="rId4" cstate="print"/>
          <a:srcRect/>
          <a:stretch>
            <a:fillRect/>
          </a:stretch>
        </p:blipFill>
        <p:spPr bwMode="auto">
          <a:xfrm>
            <a:off x="5638800" y="5385260"/>
            <a:ext cx="1699698" cy="1080000"/>
          </a:xfrm>
          <a:prstGeom prst="rect">
            <a:avLst/>
          </a:prstGeom>
          <a:noFill/>
          <a:ln w="19050">
            <a:solidFill>
              <a:srgbClr val="224736"/>
            </a:solidFill>
            <a:miter lim="800000"/>
            <a:headEnd/>
            <a:tailEnd/>
          </a:ln>
        </p:spPr>
      </p:pic>
      <p:cxnSp>
        <p:nvCxnSpPr>
          <p:cNvPr id="12296" name="Rechte verbindingslijn 13"/>
          <p:cNvCxnSpPr>
            <a:cxnSpLocks noChangeShapeType="1"/>
          </p:cNvCxnSpPr>
          <p:nvPr/>
        </p:nvCxnSpPr>
        <p:spPr bwMode="auto">
          <a:xfrm flipH="1">
            <a:off x="5003800" y="1700213"/>
            <a:ext cx="73025" cy="4392612"/>
          </a:xfrm>
          <a:prstGeom prst="line">
            <a:avLst/>
          </a:prstGeom>
          <a:noFill/>
          <a:ln w="9525" algn="ctr">
            <a:noFill/>
            <a:round/>
            <a:headEnd/>
            <a:tailEnd/>
          </a:ln>
        </p:spPr>
      </p:cxnSp>
    </p:spTree>
    <p:extLst>
      <p:ext uri="{BB962C8B-B14F-4D97-AF65-F5344CB8AC3E}">
        <p14:creationId xmlns:p14="http://schemas.microsoft.com/office/powerpoint/2010/main" val="947696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87424" y="620688"/>
            <a:ext cx="7208912" cy="5693866"/>
          </a:xfrm>
          <a:prstGeom prst="rect">
            <a:avLst/>
          </a:prstGeom>
          <a:noFill/>
          <a:ln w="9525">
            <a:noFill/>
            <a:miter lim="800000"/>
            <a:headEnd/>
            <a:tailEnd/>
          </a:ln>
        </p:spPr>
        <p:txBody>
          <a:bodyPr wrap="square">
            <a:spAutoFit/>
          </a:bodyPr>
          <a:lstStyle/>
          <a:p>
            <a:r>
              <a:rPr lang="nl-NL" sz="2800" i="0" u="none" dirty="0">
                <a:solidFill>
                  <a:srgbClr val="B6B700"/>
                </a:solidFill>
                <a:latin typeface="Arial" panose="020B0604020202020204" pitchFamily="34" charset="0"/>
                <a:cs typeface="Arial" panose="020B0604020202020204" pitchFamily="34" charset="0"/>
              </a:rPr>
              <a:t>Voordelen klantgericht denken en doen: </a:t>
            </a:r>
            <a:endParaRPr lang="en-US" sz="2800" i="0" u="none" dirty="0">
              <a:solidFill>
                <a:srgbClr val="B6B700"/>
              </a:solidFill>
              <a:latin typeface="Arial" panose="020B0604020202020204" pitchFamily="34" charset="0"/>
              <a:cs typeface="Arial" panose="020B0604020202020204" pitchFamily="34" charset="0"/>
            </a:endParaRPr>
          </a:p>
          <a:p>
            <a:endParaRPr lang="nl-NL" sz="2400" i="0" dirty="0" smtClean="0">
              <a:latin typeface="Arial" panose="020B0604020202020204" pitchFamily="34" charset="0"/>
              <a:cs typeface="Arial" panose="020B0604020202020204" pitchFamily="34" charset="0"/>
            </a:endParaRPr>
          </a:p>
          <a:p>
            <a:pPr marL="342900" indent="-342900">
              <a:buClr>
                <a:srgbClr val="224736"/>
              </a:buClr>
              <a:buFont typeface="Wingdings" panose="05000000000000000000" pitchFamily="2" charset="2"/>
              <a:buChar char="Ø"/>
            </a:pPr>
            <a:r>
              <a:rPr lang="nl-NL" sz="2400" b="0" i="0" u="none" dirty="0" smtClean="0">
                <a:solidFill>
                  <a:srgbClr val="224736"/>
                </a:solidFill>
                <a:latin typeface="Arial" panose="020B0604020202020204" pitchFamily="34" charset="0"/>
                <a:cs typeface="Arial" panose="020B0604020202020204" pitchFamily="34" charset="0"/>
              </a:rPr>
              <a:t>Goede service leidt tot positieve mond tot mond reclame.</a:t>
            </a:r>
          </a:p>
          <a:p>
            <a:pPr marL="342900" indent="-342900">
              <a:buClr>
                <a:srgbClr val="224736"/>
              </a:buClr>
              <a:buFont typeface="Wingdings" panose="05000000000000000000" pitchFamily="2" charset="2"/>
              <a:buChar char="Ø"/>
            </a:pPr>
            <a:r>
              <a:rPr lang="nl-NL" sz="2400" b="0" i="0" u="none" dirty="0" smtClean="0">
                <a:solidFill>
                  <a:srgbClr val="224736"/>
                </a:solidFill>
                <a:latin typeface="Arial" panose="020B0604020202020204" pitchFamily="34" charset="0"/>
                <a:cs typeface="Arial" panose="020B0604020202020204" pitchFamily="34" charset="0"/>
              </a:rPr>
              <a:t>Een negatieve ervaring blijft langer hangen en wordt vaker doorverteld.</a:t>
            </a:r>
          </a:p>
          <a:p>
            <a:pPr marL="342900" indent="-342900">
              <a:buClr>
                <a:srgbClr val="224736"/>
              </a:buClr>
              <a:buFont typeface="Wingdings" panose="05000000000000000000" pitchFamily="2" charset="2"/>
              <a:buChar char="Ø"/>
            </a:pPr>
            <a:r>
              <a:rPr lang="nl-NL" sz="2400" b="0" i="0" u="none" dirty="0" smtClean="0">
                <a:solidFill>
                  <a:srgbClr val="224736"/>
                </a:solidFill>
                <a:latin typeface="Arial" panose="020B0604020202020204" pitchFamily="34" charset="0"/>
                <a:cs typeface="Arial" panose="020B0604020202020204" pitchFamily="34" charset="0"/>
              </a:rPr>
              <a:t>Het werven van nieuwe klanten is vele malen kostbaarder dan het behoud van bestaande.</a:t>
            </a:r>
          </a:p>
          <a:p>
            <a:pPr marL="342900" indent="-342900">
              <a:buClr>
                <a:srgbClr val="224736"/>
              </a:buClr>
              <a:buFont typeface="Wingdings" panose="05000000000000000000" pitchFamily="2" charset="2"/>
              <a:buChar char="Ø"/>
            </a:pPr>
            <a:r>
              <a:rPr lang="nl-NL" sz="2400" b="0" i="0" u="none" dirty="0" smtClean="0">
                <a:solidFill>
                  <a:srgbClr val="224736"/>
                </a:solidFill>
                <a:latin typeface="Arial" panose="020B0604020202020204" pitchFamily="34" charset="0"/>
                <a:cs typeface="Arial" panose="020B0604020202020204" pitchFamily="34" charset="0"/>
              </a:rPr>
              <a:t>Bestaande klanten bieden mogelijkheden voor “herhalingsaankopen”.</a:t>
            </a:r>
          </a:p>
          <a:p>
            <a:pPr marL="342900" indent="-342900">
              <a:buClr>
                <a:srgbClr val="224736"/>
              </a:buClr>
              <a:buFont typeface="Wingdings" panose="05000000000000000000" pitchFamily="2" charset="2"/>
              <a:buChar char="Ø"/>
            </a:pPr>
            <a:r>
              <a:rPr lang="nl-NL" sz="2400" b="0" i="0" u="none" dirty="0" smtClean="0">
                <a:solidFill>
                  <a:srgbClr val="224736"/>
                </a:solidFill>
                <a:latin typeface="Arial" panose="020B0604020202020204" pitchFamily="34" charset="0"/>
                <a:cs typeface="Arial" panose="020B0604020202020204" pitchFamily="34" charset="0"/>
              </a:rPr>
              <a:t>Goede service leidt tot lagere kosten van klachtenafhandeling en claims.</a:t>
            </a:r>
            <a:endParaRPr lang="nl-NL" sz="2400" b="0" i="0" u="none" dirty="0">
              <a:solidFill>
                <a:srgbClr val="2247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726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box(out)">
                                      <p:cBhvr>
                                        <p:cTn id="7" dur="500"/>
                                        <p:tgtEl>
                                          <p:spTgt spid="1126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1266">
                                            <p:txEl>
                                              <p:pRg st="2" end="2"/>
                                            </p:txEl>
                                          </p:spTgt>
                                        </p:tgtEl>
                                        <p:attrNameLst>
                                          <p:attrName>style.visibility</p:attrName>
                                        </p:attrNameLst>
                                      </p:cBhvr>
                                      <p:to>
                                        <p:strVal val="visible"/>
                                      </p:to>
                                    </p:set>
                                    <p:animEffect transition="in" filter="box(out)">
                                      <p:cBhvr>
                                        <p:cTn id="12" dur="500"/>
                                        <p:tgtEl>
                                          <p:spTgt spid="11266">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1266">
                                            <p:txEl>
                                              <p:pRg st="3" end="3"/>
                                            </p:txEl>
                                          </p:spTgt>
                                        </p:tgtEl>
                                        <p:attrNameLst>
                                          <p:attrName>style.visibility</p:attrName>
                                        </p:attrNameLst>
                                      </p:cBhvr>
                                      <p:to>
                                        <p:strVal val="visible"/>
                                      </p:to>
                                    </p:set>
                                    <p:animEffect transition="in" filter="box(out)">
                                      <p:cBhvr>
                                        <p:cTn id="17" dur="500"/>
                                        <p:tgtEl>
                                          <p:spTgt spid="11266">
                                            <p:txEl>
                                              <p:pRg st="3" end="3"/>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1266">
                                            <p:txEl>
                                              <p:pRg st="4" end="4"/>
                                            </p:txEl>
                                          </p:spTgt>
                                        </p:tgtEl>
                                        <p:attrNameLst>
                                          <p:attrName>style.visibility</p:attrName>
                                        </p:attrNameLst>
                                      </p:cBhvr>
                                      <p:to>
                                        <p:strVal val="visible"/>
                                      </p:to>
                                    </p:set>
                                    <p:animEffect transition="in" filter="box(out)">
                                      <p:cBhvr>
                                        <p:cTn id="22" dur="500"/>
                                        <p:tgtEl>
                                          <p:spTgt spid="11266">
                                            <p:txEl>
                                              <p:pRg st="4" end="4"/>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1266">
                                            <p:txEl>
                                              <p:pRg st="5" end="5"/>
                                            </p:txEl>
                                          </p:spTgt>
                                        </p:tgtEl>
                                        <p:attrNameLst>
                                          <p:attrName>style.visibility</p:attrName>
                                        </p:attrNameLst>
                                      </p:cBhvr>
                                      <p:to>
                                        <p:strVal val="visible"/>
                                      </p:to>
                                    </p:set>
                                    <p:animEffect transition="in" filter="box(out)">
                                      <p:cBhvr>
                                        <p:cTn id="27" dur="500"/>
                                        <p:tgtEl>
                                          <p:spTgt spid="11266">
                                            <p:txEl>
                                              <p:pRg st="5" end="5"/>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1266">
                                            <p:txEl>
                                              <p:pRg st="6" end="6"/>
                                            </p:txEl>
                                          </p:spTgt>
                                        </p:tgtEl>
                                        <p:attrNameLst>
                                          <p:attrName>style.visibility</p:attrName>
                                        </p:attrNameLst>
                                      </p:cBhvr>
                                      <p:to>
                                        <p:strVal val="visible"/>
                                      </p:to>
                                    </p:set>
                                    <p:animEffect transition="in" filter="box(out)">
                                      <p:cBhvr>
                                        <p:cTn id="32" dur="500"/>
                                        <p:tgtEl>
                                          <p:spTgt spid="11266">
                                            <p:txEl>
                                              <p:pRg st="6" end="6"/>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23528" y="620688"/>
            <a:ext cx="7344816" cy="5124480"/>
          </a:xfrm>
          <a:prstGeom prst="rect">
            <a:avLst/>
          </a:prstGeom>
          <a:noFill/>
          <a:ln w="9525">
            <a:noFill/>
            <a:miter lim="800000"/>
            <a:headEnd/>
            <a:tailEnd/>
          </a:ln>
          <a:effectLst/>
        </p:spPr>
        <p:txBody>
          <a:bodyPr wrap="square">
            <a:spAutoFit/>
          </a:bodyPr>
          <a:lstStyle/>
          <a:p>
            <a:pPr>
              <a:defRPr/>
            </a:pPr>
            <a:r>
              <a:rPr lang="nl-NL" sz="2800" u="none" dirty="0">
                <a:solidFill>
                  <a:srgbClr val="B6B700"/>
                </a:solidFill>
                <a:latin typeface="Arial" panose="020B0604020202020204" pitchFamily="34" charset="0"/>
                <a:cs typeface="Arial" panose="020B0604020202020204" pitchFamily="34" charset="0"/>
              </a:rPr>
              <a:t>“</a:t>
            </a:r>
            <a:r>
              <a:rPr lang="nl-NL" sz="2800" i="0" u="none" dirty="0">
                <a:solidFill>
                  <a:srgbClr val="B6B700"/>
                </a:solidFill>
                <a:latin typeface="Arial" panose="020B0604020202020204" pitchFamily="34" charset="0"/>
                <a:cs typeface="Arial" panose="020B0604020202020204" pitchFamily="34" charset="0"/>
              </a:rPr>
              <a:t>Klantenservice”</a:t>
            </a:r>
            <a:r>
              <a:rPr lang="nl-NL" sz="2800" b="0" i="0" u="none" dirty="0">
                <a:solidFill>
                  <a:srgbClr val="B6B700"/>
                </a:solidFill>
                <a:latin typeface="Arial" panose="020B0604020202020204" pitchFamily="34" charset="0"/>
                <a:cs typeface="Arial" panose="020B0604020202020204" pitchFamily="34" charset="0"/>
              </a:rPr>
              <a:t>: 9 van de 10 gevallen worden ervaringen genoemd van iemand die zich zeer klantgericht heeft opgesteld door….</a:t>
            </a:r>
          </a:p>
          <a:p>
            <a:pPr marL="355600" indent="-355600">
              <a:spcBef>
                <a:spcPts val="1800"/>
              </a:spcBef>
              <a:buFont typeface="Wingdings" panose="05000000000000000000" pitchFamily="2" charset="2"/>
              <a:buChar char="Ø"/>
              <a:defRPr/>
            </a:pPr>
            <a:endParaRPr lang="nl-NL" sz="2400" b="0" i="0" u="none" dirty="0">
              <a:solidFill>
                <a:srgbClr val="224736"/>
              </a:solidFill>
              <a:latin typeface="Arial" panose="020B0604020202020204" pitchFamily="34" charset="0"/>
              <a:cs typeface="Arial" panose="020B0604020202020204" pitchFamily="34" charset="0"/>
            </a:endParaRPr>
          </a:p>
          <a:p>
            <a:pPr marL="355600" indent="-355600">
              <a:spcBef>
                <a:spcPts val="1800"/>
              </a:spcBef>
              <a:buFont typeface="Wingdings" panose="05000000000000000000" pitchFamily="2" charset="2"/>
              <a:buChar char="Ø"/>
              <a:defRPr/>
            </a:pPr>
            <a:r>
              <a:rPr lang="nl-NL" sz="2400" b="0" i="0" u="none" dirty="0">
                <a:solidFill>
                  <a:srgbClr val="224736"/>
                </a:solidFill>
                <a:latin typeface="Arial" panose="020B0604020202020204" pitchFamily="34" charset="0"/>
                <a:cs typeface="Arial" panose="020B0604020202020204" pitchFamily="34" charset="0"/>
              </a:rPr>
              <a:t>B</a:t>
            </a:r>
            <a:r>
              <a:rPr lang="nl-NL" sz="2400" b="0" i="0" u="none" dirty="0" smtClean="0">
                <a:solidFill>
                  <a:srgbClr val="224736"/>
                </a:solidFill>
                <a:latin typeface="Arial" panose="020B0604020202020204" pitchFamily="34" charset="0"/>
                <a:cs typeface="Arial" panose="020B0604020202020204" pitchFamily="34" charset="0"/>
              </a:rPr>
              <a:t>uitengewoon </a:t>
            </a:r>
            <a:r>
              <a:rPr lang="nl-NL" sz="2400" b="0" i="0" u="none" dirty="0">
                <a:solidFill>
                  <a:srgbClr val="224736"/>
                </a:solidFill>
                <a:latin typeface="Arial" panose="020B0604020202020204" pitchFamily="34" charset="0"/>
                <a:cs typeface="Arial" panose="020B0604020202020204" pitchFamily="34" charset="0"/>
              </a:rPr>
              <a:t>goed te verplaatsen in de situatie van de </a:t>
            </a:r>
            <a:r>
              <a:rPr lang="nl-NL" sz="2400" b="0" i="0" u="none" dirty="0" smtClean="0">
                <a:solidFill>
                  <a:srgbClr val="224736"/>
                </a:solidFill>
                <a:latin typeface="Arial" panose="020B0604020202020204" pitchFamily="34" charset="0"/>
                <a:cs typeface="Arial" panose="020B0604020202020204" pitchFamily="34" charset="0"/>
              </a:rPr>
              <a:t>klant.</a:t>
            </a:r>
            <a:endParaRPr lang="nl-NL" sz="2400" b="0" i="0" u="none" dirty="0">
              <a:solidFill>
                <a:srgbClr val="224736"/>
              </a:solidFill>
              <a:latin typeface="Arial" panose="020B0604020202020204" pitchFamily="34" charset="0"/>
              <a:cs typeface="Arial" panose="020B0604020202020204" pitchFamily="34" charset="0"/>
            </a:endParaRPr>
          </a:p>
          <a:p>
            <a:pPr marL="355600" indent="-355600">
              <a:spcBef>
                <a:spcPts val="1800"/>
              </a:spcBef>
              <a:buFont typeface="Wingdings" panose="05000000000000000000" pitchFamily="2" charset="2"/>
              <a:buChar char="Ø"/>
              <a:defRPr/>
            </a:pPr>
            <a:r>
              <a:rPr lang="nl-NL" sz="2400" b="0" i="0" u="none" dirty="0">
                <a:solidFill>
                  <a:srgbClr val="224736"/>
                </a:solidFill>
                <a:latin typeface="Arial" panose="020B0604020202020204" pitchFamily="34" charset="0"/>
                <a:cs typeface="Arial" panose="020B0604020202020204" pitchFamily="34" charset="0"/>
              </a:rPr>
              <a:t>I</a:t>
            </a:r>
            <a:r>
              <a:rPr lang="nl-NL" sz="2400" b="0" i="0" u="none" dirty="0" smtClean="0">
                <a:solidFill>
                  <a:srgbClr val="224736"/>
                </a:solidFill>
                <a:latin typeface="Arial" panose="020B0604020202020204" pitchFamily="34" charset="0"/>
                <a:cs typeface="Arial" panose="020B0604020202020204" pitchFamily="34" charset="0"/>
              </a:rPr>
              <a:t>ets </a:t>
            </a:r>
            <a:r>
              <a:rPr lang="nl-NL" sz="2400" b="0" i="0" u="none" dirty="0">
                <a:solidFill>
                  <a:srgbClr val="224736"/>
                </a:solidFill>
                <a:latin typeface="Arial" panose="020B0604020202020204" pitchFamily="34" charset="0"/>
                <a:cs typeface="Arial" panose="020B0604020202020204" pitchFamily="34" charset="0"/>
              </a:rPr>
              <a:t>extra’s te doen, iets wat de klant in die situatie niet </a:t>
            </a:r>
            <a:r>
              <a:rPr lang="nl-NL" sz="2400" b="0" i="0" u="none" dirty="0" smtClean="0">
                <a:solidFill>
                  <a:srgbClr val="224736"/>
                </a:solidFill>
                <a:latin typeface="Arial" panose="020B0604020202020204" pitchFamily="34" charset="0"/>
                <a:cs typeface="Arial" panose="020B0604020202020204" pitchFamily="34" charset="0"/>
              </a:rPr>
              <a:t>verwachtte.</a:t>
            </a:r>
            <a:endParaRPr lang="nl-NL" sz="2400" b="0" i="0" u="none" dirty="0">
              <a:solidFill>
                <a:srgbClr val="224736"/>
              </a:solidFill>
              <a:latin typeface="Arial" panose="020B0604020202020204" pitchFamily="34" charset="0"/>
              <a:cs typeface="Arial" panose="020B0604020202020204" pitchFamily="34" charset="0"/>
            </a:endParaRPr>
          </a:p>
          <a:p>
            <a:pPr marL="355600" indent="-355600">
              <a:spcBef>
                <a:spcPts val="1800"/>
              </a:spcBef>
              <a:buFont typeface="Wingdings" panose="05000000000000000000" pitchFamily="2" charset="2"/>
              <a:buChar char="Ø"/>
              <a:defRPr/>
            </a:pPr>
            <a:r>
              <a:rPr lang="nl-NL" sz="2400" b="0" i="0" u="none" dirty="0">
                <a:solidFill>
                  <a:srgbClr val="224736"/>
                </a:solidFill>
                <a:latin typeface="Arial" panose="020B0604020202020204" pitchFamily="34" charset="0"/>
                <a:cs typeface="Arial" panose="020B0604020202020204" pitchFamily="34" charset="0"/>
              </a:rPr>
              <a:t>Z</a:t>
            </a:r>
            <a:r>
              <a:rPr lang="nl-NL" sz="2400" b="0" i="0" u="none" dirty="0" smtClean="0">
                <a:solidFill>
                  <a:srgbClr val="224736"/>
                </a:solidFill>
                <a:latin typeface="Arial" panose="020B0604020202020204" pitchFamily="34" charset="0"/>
                <a:cs typeface="Arial" panose="020B0604020202020204" pitchFamily="34" charset="0"/>
              </a:rPr>
              <a:t>elf </a:t>
            </a:r>
            <a:r>
              <a:rPr lang="nl-NL" sz="2400" b="0" i="0" u="none" dirty="0">
                <a:solidFill>
                  <a:srgbClr val="224736"/>
                </a:solidFill>
                <a:latin typeface="Arial" panose="020B0604020202020204" pitchFamily="34" charset="0"/>
                <a:cs typeface="Arial" panose="020B0604020202020204" pitchFamily="34" charset="0"/>
              </a:rPr>
              <a:t>initiatief te tonen en pro- actief te </a:t>
            </a:r>
            <a:r>
              <a:rPr lang="nl-NL" sz="2400" b="0" i="0" u="none" dirty="0" smtClean="0">
                <a:solidFill>
                  <a:srgbClr val="224736"/>
                </a:solidFill>
                <a:latin typeface="Arial" panose="020B0604020202020204" pitchFamily="34" charset="0"/>
                <a:cs typeface="Arial" panose="020B0604020202020204" pitchFamily="34" charset="0"/>
              </a:rPr>
              <a:t>handelen.</a:t>
            </a:r>
            <a:endParaRPr lang="nl-NL" sz="2400" b="0" i="0" u="none" dirty="0">
              <a:solidFill>
                <a:srgbClr val="224736"/>
              </a:solidFill>
              <a:latin typeface="Arial" panose="020B0604020202020204" pitchFamily="34" charset="0"/>
              <a:cs typeface="Arial" panose="020B0604020202020204" pitchFamily="34" charset="0"/>
            </a:endParaRPr>
          </a:p>
          <a:p>
            <a:pPr marL="355600" indent="-355600">
              <a:spcBef>
                <a:spcPts val="1800"/>
              </a:spcBef>
              <a:buFont typeface="Wingdings" panose="05000000000000000000" pitchFamily="2" charset="2"/>
              <a:buChar char="Ø"/>
              <a:defRPr/>
            </a:pPr>
            <a:r>
              <a:rPr lang="nl-NL" sz="2400" b="0" i="0" u="none" dirty="0">
                <a:solidFill>
                  <a:srgbClr val="224736"/>
                </a:solidFill>
                <a:latin typeface="Arial" panose="020B0604020202020204" pitchFamily="34" charset="0"/>
                <a:cs typeface="Arial" panose="020B0604020202020204" pitchFamily="34" charset="0"/>
              </a:rPr>
              <a:t>E</a:t>
            </a:r>
            <a:r>
              <a:rPr lang="nl-NL" sz="2400" b="0" i="0" u="none" dirty="0" smtClean="0">
                <a:solidFill>
                  <a:srgbClr val="224736"/>
                </a:solidFill>
                <a:latin typeface="Arial" panose="020B0604020202020204" pitchFamily="34" charset="0"/>
                <a:cs typeface="Arial" panose="020B0604020202020204" pitchFamily="34" charset="0"/>
              </a:rPr>
              <a:t>en </a:t>
            </a:r>
            <a:r>
              <a:rPr lang="nl-NL" sz="2400" b="0" i="0" u="none" dirty="0">
                <a:solidFill>
                  <a:srgbClr val="224736"/>
                </a:solidFill>
                <a:latin typeface="Arial" panose="020B0604020202020204" pitchFamily="34" charset="0"/>
                <a:cs typeface="Arial" panose="020B0604020202020204" pitchFamily="34" charset="0"/>
              </a:rPr>
              <a:t>fout te herstellen en goed te maken.</a:t>
            </a:r>
          </a:p>
        </p:txBody>
      </p:sp>
    </p:spTree>
    <p:extLst>
      <p:ext uri="{BB962C8B-B14F-4D97-AF65-F5344CB8AC3E}">
        <p14:creationId xmlns:p14="http://schemas.microsoft.com/office/powerpoint/2010/main" val="64164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box(out)">
                                      <p:cBhvr>
                                        <p:cTn id="7" dur="500"/>
                                        <p:tgtEl>
                                          <p:spTgt spid="1229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290">
                                            <p:txEl>
                                              <p:pRg st="2" end="2"/>
                                            </p:txEl>
                                          </p:spTgt>
                                        </p:tgtEl>
                                        <p:attrNameLst>
                                          <p:attrName>style.visibility</p:attrName>
                                        </p:attrNameLst>
                                      </p:cBhvr>
                                      <p:to>
                                        <p:strVal val="visible"/>
                                      </p:to>
                                    </p:set>
                                    <p:animEffect transition="in" filter="box(out)">
                                      <p:cBhvr>
                                        <p:cTn id="12" dur="500"/>
                                        <p:tgtEl>
                                          <p:spTgt spid="12290">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2290">
                                            <p:txEl>
                                              <p:pRg st="3" end="3"/>
                                            </p:txEl>
                                          </p:spTgt>
                                        </p:tgtEl>
                                        <p:attrNameLst>
                                          <p:attrName>style.visibility</p:attrName>
                                        </p:attrNameLst>
                                      </p:cBhvr>
                                      <p:to>
                                        <p:strVal val="visible"/>
                                      </p:to>
                                    </p:set>
                                    <p:animEffect transition="in" filter="box(out)">
                                      <p:cBhvr>
                                        <p:cTn id="17" dur="500"/>
                                        <p:tgtEl>
                                          <p:spTgt spid="12290">
                                            <p:txEl>
                                              <p:pRg st="3" end="3"/>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2290">
                                            <p:txEl>
                                              <p:pRg st="4" end="4"/>
                                            </p:txEl>
                                          </p:spTgt>
                                        </p:tgtEl>
                                        <p:attrNameLst>
                                          <p:attrName>style.visibility</p:attrName>
                                        </p:attrNameLst>
                                      </p:cBhvr>
                                      <p:to>
                                        <p:strVal val="visible"/>
                                      </p:to>
                                    </p:set>
                                    <p:animEffect transition="in" filter="box(out)">
                                      <p:cBhvr>
                                        <p:cTn id="22" dur="500"/>
                                        <p:tgtEl>
                                          <p:spTgt spid="12290">
                                            <p:txEl>
                                              <p:pRg st="4" end="4"/>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2290">
                                            <p:txEl>
                                              <p:pRg st="5" end="5"/>
                                            </p:txEl>
                                          </p:spTgt>
                                        </p:tgtEl>
                                        <p:attrNameLst>
                                          <p:attrName>style.visibility</p:attrName>
                                        </p:attrNameLst>
                                      </p:cBhvr>
                                      <p:to>
                                        <p:strVal val="visible"/>
                                      </p:to>
                                    </p:set>
                                    <p:animEffect transition="in" filter="box(out)">
                                      <p:cBhvr>
                                        <p:cTn id="27" dur="500"/>
                                        <p:tgtEl>
                                          <p:spTgt spid="12290">
                                            <p:txEl>
                                              <p:pRg st="5" end="5"/>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autoUpdateAnimBg="0"/>
    </p:bldLst>
  </p:timing>
</p:sld>
</file>

<file path=ppt/theme/theme1.xml><?xml version="1.0" encoding="utf-8"?>
<a:theme xmlns:a="http://schemas.openxmlformats.org/drawingml/2006/main" name="Thema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9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0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1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2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3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entatie groeipunt 1e opzet klein">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4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5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6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7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8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9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0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1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2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3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4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5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26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27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28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29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30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31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32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33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Presentatie groeipunt 1e opzet klein">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34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35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36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37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38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39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40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41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8.xml><?xml version="1.0" encoding="utf-8"?>
<a:theme xmlns:a="http://schemas.openxmlformats.org/drawingml/2006/main" name="42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9.xml><?xml version="1.0" encoding="utf-8"?>
<a:theme xmlns:a="http://schemas.openxmlformats.org/drawingml/2006/main" name="43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Presentatie groeipunt 1e opzet klein">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0.xml><?xml version="1.0" encoding="utf-8"?>
<a:theme xmlns:a="http://schemas.openxmlformats.org/drawingml/2006/main" name="44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1.xml><?xml version="1.0" encoding="utf-8"?>
<a:theme xmlns:a="http://schemas.openxmlformats.org/drawingml/2006/main" name="45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Presentatie groeipunt 1e opzet klein">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Thema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Thema1</Template>
  <TotalTime>1202</TotalTime>
  <Words>2131</Words>
  <Application>Microsoft Office PowerPoint</Application>
  <PresentationFormat>Diavoorstelling (4:3)</PresentationFormat>
  <Paragraphs>390</Paragraphs>
  <Slides>52</Slides>
  <Notes>3</Notes>
  <HiddenSlides>0</HiddenSlides>
  <MMClips>0</MMClips>
  <ScaleCrop>false</ScaleCrop>
  <HeadingPairs>
    <vt:vector size="6" baseType="variant">
      <vt:variant>
        <vt:lpstr>Thema</vt:lpstr>
      </vt:variant>
      <vt:variant>
        <vt:i4>51</vt:i4>
      </vt:variant>
      <vt:variant>
        <vt:lpstr>Ingesloten OLE-bronprogramma's</vt:lpstr>
      </vt:variant>
      <vt:variant>
        <vt:i4>1</vt:i4>
      </vt:variant>
      <vt:variant>
        <vt:lpstr>Diatitels</vt:lpstr>
      </vt:variant>
      <vt:variant>
        <vt:i4>52</vt:i4>
      </vt:variant>
    </vt:vector>
  </HeadingPairs>
  <TitlesOfParts>
    <vt:vector size="104" baseType="lpstr">
      <vt:lpstr>Thema1</vt:lpstr>
      <vt:lpstr>1_Presentatie groeipunt 1e opzet klein</vt:lpstr>
      <vt:lpstr>Thema4</vt:lpstr>
      <vt:lpstr>2_Presentatie groeipunt 1e opzet klein</vt:lpstr>
      <vt:lpstr>3_Presentatie groeipunt 1e opzet klein</vt:lpstr>
      <vt:lpstr>4_Presentatie groeipunt 1e opzet klein</vt:lpstr>
      <vt:lpstr>1_Thema4</vt:lpstr>
      <vt:lpstr>2_Thema4</vt:lpstr>
      <vt:lpstr>3_Thema4</vt:lpstr>
      <vt:lpstr>4_Thema4</vt:lpstr>
      <vt:lpstr>5_Thema4</vt:lpstr>
      <vt:lpstr>6_Thema4</vt:lpstr>
      <vt:lpstr>7_Thema4</vt:lpstr>
      <vt:lpstr>8_Thema4</vt:lpstr>
      <vt:lpstr>9_Thema4</vt:lpstr>
      <vt:lpstr>10_Thema4</vt:lpstr>
      <vt:lpstr>11_Thema4</vt:lpstr>
      <vt:lpstr>12_Thema4</vt:lpstr>
      <vt:lpstr>13_Thema4</vt:lpstr>
      <vt:lpstr>14_Thema4</vt:lpstr>
      <vt:lpstr>15_Thema4</vt:lpstr>
      <vt:lpstr>16_Thema4</vt:lpstr>
      <vt:lpstr>17_Thema4</vt:lpstr>
      <vt:lpstr>18_Thema4</vt:lpstr>
      <vt:lpstr>19_Thema4</vt:lpstr>
      <vt:lpstr>20_Thema4</vt:lpstr>
      <vt:lpstr>21_Thema4</vt:lpstr>
      <vt:lpstr>22_Thema4</vt:lpstr>
      <vt:lpstr>23_Thema4</vt:lpstr>
      <vt:lpstr>24_Thema4</vt:lpstr>
      <vt:lpstr>25_Thema4</vt:lpstr>
      <vt:lpstr>26_Thema4</vt:lpstr>
      <vt:lpstr>27_Thema4</vt:lpstr>
      <vt:lpstr>28_Thema4</vt:lpstr>
      <vt:lpstr>29_Thema4</vt:lpstr>
      <vt:lpstr>30_Thema4</vt:lpstr>
      <vt:lpstr>31_Thema4</vt:lpstr>
      <vt:lpstr>32_Thema4</vt:lpstr>
      <vt:lpstr>33_Thema4</vt:lpstr>
      <vt:lpstr>34_Thema4</vt:lpstr>
      <vt:lpstr>35_Thema4</vt:lpstr>
      <vt:lpstr>36_Thema4</vt:lpstr>
      <vt:lpstr>37_Thema4</vt:lpstr>
      <vt:lpstr>38_Thema4</vt:lpstr>
      <vt:lpstr>39_Thema4</vt:lpstr>
      <vt:lpstr>40_Thema4</vt:lpstr>
      <vt:lpstr>41_Thema4</vt:lpstr>
      <vt:lpstr>42_Thema4</vt:lpstr>
      <vt:lpstr>43_Thema4</vt:lpstr>
      <vt:lpstr>44_Thema4</vt:lpstr>
      <vt:lpstr>45_Thema4</vt:lpstr>
      <vt:lpstr>Clip</vt:lpstr>
      <vt:lpstr>PowerPoint-presentatie</vt:lpstr>
      <vt:lpstr>PowerPoint-presentatie</vt:lpstr>
      <vt:lpstr>PowerPoint-presentatie</vt:lpstr>
      <vt:lpstr>PowerPoint-presentatie</vt:lpstr>
      <vt:lpstr>PowerPoint-presentatie</vt:lpstr>
      <vt:lpstr>PowerPoint-presentatie</vt:lpstr>
      <vt:lpstr>Op welke klanten focust het bedrijf zich?   McKinsey …ga je mee in het kuddegedrag, waar al veel concurrentie is of….. onderscheidt de organisatie/het bedrijf zich…….</vt:lpstr>
      <vt:lpstr>PowerPoint-presentatie</vt:lpstr>
      <vt:lpstr>PowerPoint-presentatie</vt:lpstr>
      <vt:lpstr>PowerPoint-presentatie</vt:lpstr>
      <vt:lpstr>PowerPoint-presentatie</vt:lpstr>
      <vt:lpstr>Verwachtingen van leveranciers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Stellingen klachtenafhandeling</vt:lpstr>
      <vt:lpstr>PowerPoint-presentatie</vt:lpstr>
      <vt:lpstr>PowerPoint-presentatie</vt:lpstr>
      <vt:lpstr>PowerPoint-presentatie</vt:lpstr>
      <vt:lpstr>Voorkomen  klachten</vt:lpstr>
      <vt:lpstr>PowerPoint-presentatie</vt:lpstr>
      <vt:lpstr>PowerPoint-presentatie</vt:lpstr>
      <vt:lpstr>PowerPoint-presentatie</vt:lpstr>
      <vt:lpstr>PowerPoint-presentatie</vt:lpstr>
      <vt:lpstr>PowerPoint-presentatie</vt:lpstr>
      <vt:lpstr>PowerPoint-presentatie</vt:lpstr>
    </vt:vector>
  </TitlesOfParts>
  <Company>NEC Computers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NEC Computers International</dc:creator>
  <cp:lastModifiedBy>Wim Bloemberg</cp:lastModifiedBy>
  <cp:revision>85</cp:revision>
  <dcterms:created xsi:type="dcterms:W3CDTF">2005-01-07T00:32:53Z</dcterms:created>
  <dcterms:modified xsi:type="dcterms:W3CDTF">2016-01-13T15:37:23Z</dcterms:modified>
</cp:coreProperties>
</file>